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Plus Jakarta Sans ExtraBold"/>
      <p:bold r:id="rId15"/>
      <p:boldItalic r:id="rId16"/>
    </p:embeddedFont>
    <p:embeddedFont>
      <p:font typeface="Plus Jakarta Sans"/>
      <p:regular r:id="rId17"/>
      <p:bold r:id="rId18"/>
      <p:italic r:id="rId19"/>
      <p:boldItalic r:id="rId20"/>
    </p:embeddedFont>
    <p:embeddedFont>
      <p:font typeface="Anaheim"/>
      <p:regular r:id="rId21"/>
      <p:bold r:id="rId22"/>
    </p:embeddedFont>
    <p:embeddedFont>
      <p:font typeface="Bebas Neue"/>
      <p:regular r:id="rId23"/>
    </p:embeddedFont>
    <p:embeddedFont>
      <p:font typeface="Plus Jakarta Sans SemiBold"/>
      <p:regular r:id="rId24"/>
      <p:bold r:id="rId25"/>
      <p:italic r:id="rId26"/>
      <p:boldItalic r:id="rId27"/>
    </p:embeddedFont>
    <p:embeddedFont>
      <p:font typeface="Epilogue"/>
      <p:regular r:id="rId28"/>
      <p:bold r:id="rId29"/>
      <p:italic r:id="rId30"/>
      <p:boldItalic r:id="rId31"/>
    </p:embeddedFont>
    <p:embeddedFont>
      <p:font typeface="Roboto Mono"/>
      <p:regular r:id="rId32"/>
      <p:bold r:id="rId33"/>
      <p:italic r:id="rId34"/>
      <p:boldItalic r:id="rId35"/>
    </p:embeddedFont>
    <p:embeddedFont>
      <p:font typeface="PT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usJakartaSans-boldItalic.fntdata"/><Relationship Id="rId22" Type="http://schemas.openxmlformats.org/officeDocument/2006/relationships/font" Target="fonts/Anaheim-bold.fntdata"/><Relationship Id="rId21" Type="http://schemas.openxmlformats.org/officeDocument/2006/relationships/font" Target="fonts/Anaheim-regular.fntdata"/><Relationship Id="rId24" Type="http://schemas.openxmlformats.org/officeDocument/2006/relationships/font" Target="fonts/PlusJakartaSansSemiBold-regular.fntdata"/><Relationship Id="rId23" Type="http://schemas.openxmlformats.org/officeDocument/2006/relationships/font" Target="fonts/BebasNeu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lusJakartaSansSemiBold-italic.fntdata"/><Relationship Id="rId25" Type="http://schemas.openxmlformats.org/officeDocument/2006/relationships/font" Target="fonts/PlusJakartaSansSemiBold-bold.fntdata"/><Relationship Id="rId28" Type="http://schemas.openxmlformats.org/officeDocument/2006/relationships/font" Target="fonts/Epilogue-regular.fntdata"/><Relationship Id="rId27" Type="http://schemas.openxmlformats.org/officeDocument/2006/relationships/font" Target="fonts/PlusJakartaSansSemi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Epilogue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Epilogue-boldItalic.fntdata"/><Relationship Id="rId30" Type="http://schemas.openxmlformats.org/officeDocument/2006/relationships/font" Target="fonts/Epilogue-italic.fntdata"/><Relationship Id="rId11" Type="http://schemas.openxmlformats.org/officeDocument/2006/relationships/slide" Target="slides/slide6.xml"/><Relationship Id="rId33" Type="http://schemas.openxmlformats.org/officeDocument/2006/relationships/font" Target="fonts/RobotoMono-bold.fntdata"/><Relationship Id="rId10" Type="http://schemas.openxmlformats.org/officeDocument/2006/relationships/slide" Target="slides/slide5.xml"/><Relationship Id="rId32" Type="http://schemas.openxmlformats.org/officeDocument/2006/relationships/font" Target="fonts/RobotoMono-regular.fntdata"/><Relationship Id="rId13" Type="http://schemas.openxmlformats.org/officeDocument/2006/relationships/slide" Target="slides/slide8.xml"/><Relationship Id="rId35" Type="http://schemas.openxmlformats.org/officeDocument/2006/relationships/font" Target="fonts/RobotoMon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Mono-italic.fntdata"/><Relationship Id="rId15" Type="http://schemas.openxmlformats.org/officeDocument/2006/relationships/font" Target="fonts/PlusJakartaSansExtraBold-bold.fntdata"/><Relationship Id="rId37" Type="http://schemas.openxmlformats.org/officeDocument/2006/relationships/font" Target="fonts/PTSans-bold.fntdata"/><Relationship Id="rId14" Type="http://schemas.openxmlformats.org/officeDocument/2006/relationships/slide" Target="slides/slide9.xml"/><Relationship Id="rId36" Type="http://schemas.openxmlformats.org/officeDocument/2006/relationships/font" Target="fonts/PTSans-regular.fntdata"/><Relationship Id="rId17" Type="http://schemas.openxmlformats.org/officeDocument/2006/relationships/font" Target="fonts/PlusJakartaSans-regular.fntdata"/><Relationship Id="rId39" Type="http://schemas.openxmlformats.org/officeDocument/2006/relationships/font" Target="fonts/PTSans-boldItalic.fntdata"/><Relationship Id="rId16" Type="http://schemas.openxmlformats.org/officeDocument/2006/relationships/font" Target="fonts/PlusJakartaSansExtraBold-boldItalic.fntdata"/><Relationship Id="rId38" Type="http://schemas.openxmlformats.org/officeDocument/2006/relationships/font" Target="fonts/PTSans-italic.fntdata"/><Relationship Id="rId19" Type="http://schemas.openxmlformats.org/officeDocument/2006/relationships/font" Target="fonts/PlusJakartaSans-italic.fntdata"/><Relationship Id="rId18" Type="http://schemas.openxmlformats.org/officeDocument/2006/relationships/font" Target="fonts/PlusJakartaSa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323e397f7fd_2_10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323e397f7fd_2_1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323e397f7fd_2_3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323e397f7fd_2_3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323e397f7fd_2_7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323e397f7fd_2_7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323e397f7fd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323e397f7fd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323e397f7fd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323e397f7fd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323e397f7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323e397f7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323e397f7fd_2_5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323e397f7fd_2_5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323e397f7fd_2_6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323e397f7fd_2_6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525719" y="4458105"/>
            <a:ext cx="4030101" cy="1211247"/>
            <a:chOff x="430469" y="4172355"/>
            <a:chExt cx="4030101" cy="1211247"/>
          </a:xfrm>
        </p:grpSpPr>
        <p:grpSp>
          <p:nvGrpSpPr>
            <p:cNvPr id="10" name="Google Shape;10;p2"/>
            <p:cNvGrpSpPr/>
            <p:nvPr/>
          </p:nvGrpSpPr>
          <p:grpSpPr>
            <a:xfrm flipH="1" rot="5538019">
              <a:off x="1919568" y="2782430"/>
              <a:ext cx="1051902" cy="3991097"/>
              <a:chOff x="5485075" y="3521900"/>
              <a:chExt cx="506850" cy="1923075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5485075" y="3546250"/>
                <a:ext cx="483200" cy="1898725"/>
              </a:xfrm>
              <a:custGeom>
                <a:rect b="b" l="l" r="r" t="t"/>
                <a:pathLst>
                  <a:path extrusionOk="0" h="75949" w="19328">
                    <a:moveTo>
                      <a:pt x="18079" y="1"/>
                    </a:moveTo>
                    <a:cubicBezTo>
                      <a:pt x="17765" y="1"/>
                      <a:pt x="17475" y="122"/>
                      <a:pt x="17258" y="320"/>
                    </a:cubicBezTo>
                    <a:cubicBezTo>
                      <a:pt x="17028" y="531"/>
                      <a:pt x="16878" y="829"/>
                      <a:pt x="16865" y="1166"/>
                    </a:cubicBezTo>
                    <a:lnTo>
                      <a:pt x="14279" y="60154"/>
                    </a:lnTo>
                    <a:cubicBezTo>
                      <a:pt x="14258" y="60637"/>
                      <a:pt x="13888" y="61430"/>
                      <a:pt x="13531" y="61756"/>
                    </a:cubicBezTo>
                    <a:lnTo>
                      <a:pt x="0" y="74152"/>
                    </a:lnTo>
                    <a:lnTo>
                      <a:pt x="1646" y="75948"/>
                    </a:lnTo>
                    <a:lnTo>
                      <a:pt x="15177" y="63552"/>
                    </a:lnTo>
                    <a:cubicBezTo>
                      <a:pt x="16003" y="62796"/>
                      <a:pt x="16664" y="61381"/>
                      <a:pt x="16713" y="60260"/>
                    </a:cubicBezTo>
                    <a:lnTo>
                      <a:pt x="19298" y="1272"/>
                    </a:lnTo>
                    <a:cubicBezTo>
                      <a:pt x="19327" y="600"/>
                      <a:pt x="18806" y="32"/>
                      <a:pt x="18134" y="2"/>
                    </a:cubicBezTo>
                    <a:cubicBezTo>
                      <a:pt x="18115" y="1"/>
                      <a:pt x="18097" y="1"/>
                      <a:pt x="180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5882300" y="3521900"/>
                <a:ext cx="109625" cy="109625"/>
              </a:xfrm>
              <a:custGeom>
                <a:rect b="b" l="l" r="r" t="t"/>
                <a:pathLst>
                  <a:path extrusionOk="0" h="4385" w="4385">
                    <a:moveTo>
                      <a:pt x="2192" y="0"/>
                    </a:moveTo>
                    <a:cubicBezTo>
                      <a:pt x="981" y="0"/>
                      <a:pt x="0" y="983"/>
                      <a:pt x="0" y="2192"/>
                    </a:cubicBezTo>
                    <a:cubicBezTo>
                      <a:pt x="0" y="3403"/>
                      <a:pt x="981" y="4384"/>
                      <a:pt x="2192" y="4384"/>
                    </a:cubicBezTo>
                    <a:cubicBezTo>
                      <a:pt x="3403" y="4384"/>
                      <a:pt x="4384" y="3403"/>
                      <a:pt x="4384" y="2192"/>
                    </a:cubicBezTo>
                    <a:cubicBezTo>
                      <a:pt x="4384" y="983"/>
                      <a:pt x="3403" y="0"/>
                      <a:pt x="21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5859550" y="486165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2"/>
                    </a:cubicBezTo>
                    <a:cubicBezTo>
                      <a:pt x="1" y="1135"/>
                      <a:pt x="328" y="1462"/>
                      <a:pt x="731" y="1462"/>
                    </a:cubicBezTo>
                    <a:cubicBezTo>
                      <a:pt x="1135" y="1462"/>
                      <a:pt x="1462" y="1135"/>
                      <a:pt x="1462" y="732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5761175" y="515485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8" y="0"/>
                      <a:pt x="1" y="328"/>
                      <a:pt x="1" y="730"/>
                    </a:cubicBezTo>
                    <a:cubicBezTo>
                      <a:pt x="1" y="1134"/>
                      <a:pt x="328" y="1461"/>
                      <a:pt x="731" y="1461"/>
                    </a:cubicBezTo>
                    <a:cubicBezTo>
                      <a:pt x="1135" y="1461"/>
                      <a:pt x="1462" y="1134"/>
                      <a:pt x="1462" y="730"/>
                    </a:cubicBezTo>
                    <a:cubicBezTo>
                      <a:pt x="1462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5885350" y="4238975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5893747" y="4039477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1" y="1461"/>
                    </a:cubicBezTo>
                    <a:cubicBezTo>
                      <a:pt x="1135" y="1461"/>
                      <a:pt x="1461" y="1133"/>
                      <a:pt x="1461" y="730"/>
                    </a:cubicBezTo>
                    <a:cubicBezTo>
                      <a:pt x="1461" y="326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5880000" y="444130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2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867650" y="467380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2"/>
                    </a:cubicBezTo>
                    <a:cubicBezTo>
                      <a:pt x="1461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5588800" y="531275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0"/>
                    </a:moveTo>
                    <a:cubicBezTo>
                      <a:pt x="328" y="0"/>
                      <a:pt x="0" y="328"/>
                      <a:pt x="0" y="732"/>
                    </a:cubicBezTo>
                    <a:cubicBezTo>
                      <a:pt x="0" y="1134"/>
                      <a:pt x="328" y="1462"/>
                      <a:pt x="731" y="1462"/>
                    </a:cubicBezTo>
                    <a:cubicBezTo>
                      <a:pt x="1134" y="1462"/>
                      <a:pt x="1461" y="1134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5900013" y="3540113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" name="Google Shape;21;p2"/>
            <p:cNvSpPr/>
            <p:nvPr/>
          </p:nvSpPr>
          <p:spPr>
            <a:xfrm flipH="1" rot="5538019">
              <a:off x="3788155" y="4406606"/>
              <a:ext cx="75855" cy="75803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8" y="0"/>
                    <a:pt x="1" y="326"/>
                    <a:pt x="1" y="730"/>
                  </a:cubicBezTo>
                  <a:cubicBezTo>
                    <a:pt x="1" y="1133"/>
                    <a:pt x="328" y="1461"/>
                    <a:pt x="731" y="1461"/>
                  </a:cubicBezTo>
                  <a:cubicBezTo>
                    <a:pt x="1135" y="1461"/>
                    <a:pt x="1461" y="1133"/>
                    <a:pt x="1461" y="730"/>
                  </a:cubicBezTo>
                  <a:cubicBezTo>
                    <a:pt x="1461" y="326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" name="Google Shape;22;p2"/>
          <p:cNvSpPr txBox="1"/>
          <p:nvPr>
            <p:ph type="ctrTitle"/>
          </p:nvPr>
        </p:nvSpPr>
        <p:spPr>
          <a:xfrm>
            <a:off x="713250" y="539500"/>
            <a:ext cx="7717500" cy="18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700"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1" type="subTitle"/>
          </p:nvPr>
        </p:nvSpPr>
        <p:spPr>
          <a:xfrm>
            <a:off x="713250" y="2415800"/>
            <a:ext cx="5329500" cy="43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11"/>
          <p:cNvGrpSpPr/>
          <p:nvPr/>
        </p:nvGrpSpPr>
        <p:grpSpPr>
          <a:xfrm>
            <a:off x="-3522023" y="-1485702"/>
            <a:ext cx="14667151" cy="7539144"/>
            <a:chOff x="-3522023" y="-1485702"/>
            <a:chExt cx="14667151" cy="7539144"/>
          </a:xfrm>
        </p:grpSpPr>
        <p:grpSp>
          <p:nvGrpSpPr>
            <p:cNvPr id="258" name="Google Shape;258;p11"/>
            <p:cNvGrpSpPr/>
            <p:nvPr/>
          </p:nvGrpSpPr>
          <p:grpSpPr>
            <a:xfrm>
              <a:off x="-3522023" y="-1485702"/>
              <a:ext cx="6937187" cy="7367552"/>
              <a:chOff x="-3522023" y="-1485702"/>
              <a:chExt cx="6937187" cy="7367552"/>
            </a:xfrm>
          </p:grpSpPr>
          <p:grpSp>
            <p:nvGrpSpPr>
              <p:cNvPr id="259" name="Google Shape;259;p11"/>
              <p:cNvGrpSpPr/>
              <p:nvPr/>
            </p:nvGrpSpPr>
            <p:grpSpPr>
              <a:xfrm flipH="1" rot="-5400000">
                <a:off x="-2601713" y="-2406012"/>
                <a:ext cx="3848803" cy="5689424"/>
                <a:chOff x="939875" y="457213"/>
                <a:chExt cx="1854488" cy="2741363"/>
              </a:xfrm>
            </p:grpSpPr>
            <p:sp>
              <p:nvSpPr>
                <p:cNvPr id="260" name="Google Shape;260;p11"/>
                <p:cNvSpPr/>
                <p:nvPr/>
              </p:nvSpPr>
              <p:spPr>
                <a:xfrm>
                  <a:off x="1024475" y="516800"/>
                  <a:ext cx="1687275" cy="2628525"/>
                </a:xfrm>
                <a:custGeom>
                  <a:rect b="b" l="l" r="r" t="t"/>
                  <a:pathLst>
                    <a:path extrusionOk="0" h="105141" w="67491">
                      <a:moveTo>
                        <a:pt x="66361" y="1"/>
                      </a:moveTo>
                      <a:cubicBezTo>
                        <a:pt x="66045" y="1"/>
                        <a:pt x="65756" y="122"/>
                        <a:pt x="65539" y="320"/>
                      </a:cubicBezTo>
                      <a:cubicBezTo>
                        <a:pt x="65310" y="531"/>
                        <a:pt x="65030" y="829"/>
                        <a:pt x="65016" y="1165"/>
                      </a:cubicBezTo>
                      <a:lnTo>
                        <a:pt x="65016" y="60154"/>
                      </a:lnTo>
                      <a:cubicBezTo>
                        <a:pt x="64995" y="60635"/>
                        <a:pt x="64636" y="61430"/>
                        <a:pt x="64280" y="61756"/>
                      </a:cubicBezTo>
                      <a:lnTo>
                        <a:pt x="57761" y="67727"/>
                      </a:lnTo>
                      <a:lnTo>
                        <a:pt x="20052" y="102103"/>
                      </a:lnTo>
                      <a:cubicBezTo>
                        <a:pt x="19707" y="102417"/>
                        <a:pt x="18927" y="102705"/>
                        <a:pt x="18439" y="102705"/>
                      </a:cubicBezTo>
                      <a:cubicBezTo>
                        <a:pt x="18422" y="102705"/>
                        <a:pt x="18404" y="102705"/>
                        <a:pt x="18388" y="102704"/>
                      </a:cubicBezTo>
                      <a:lnTo>
                        <a:pt x="1" y="102704"/>
                      </a:lnTo>
                      <a:lnTo>
                        <a:pt x="1" y="105137"/>
                      </a:lnTo>
                      <a:lnTo>
                        <a:pt x="18276" y="105137"/>
                      </a:lnTo>
                      <a:cubicBezTo>
                        <a:pt x="18326" y="105139"/>
                        <a:pt x="18377" y="105140"/>
                        <a:pt x="18428" y="105140"/>
                      </a:cubicBezTo>
                      <a:cubicBezTo>
                        <a:pt x="19526" y="105140"/>
                        <a:pt x="20901" y="104624"/>
                        <a:pt x="21693" y="103903"/>
                      </a:cubicBezTo>
                      <a:lnTo>
                        <a:pt x="52378" y="75930"/>
                      </a:lnTo>
                      <a:lnTo>
                        <a:pt x="52393" y="75947"/>
                      </a:lnTo>
                      <a:lnTo>
                        <a:pt x="59470" y="69465"/>
                      </a:lnTo>
                      <a:lnTo>
                        <a:pt x="65926" y="63552"/>
                      </a:lnTo>
                      <a:cubicBezTo>
                        <a:pt x="66752" y="62794"/>
                        <a:pt x="67411" y="61379"/>
                        <a:pt x="67461" y="60260"/>
                      </a:cubicBezTo>
                      <a:lnTo>
                        <a:pt x="67461" y="1272"/>
                      </a:lnTo>
                      <a:cubicBezTo>
                        <a:pt x="67490" y="600"/>
                        <a:pt x="67086" y="31"/>
                        <a:pt x="66414" y="2"/>
                      </a:cubicBezTo>
                      <a:lnTo>
                        <a:pt x="66415" y="2"/>
                      </a:lnTo>
                      <a:cubicBezTo>
                        <a:pt x="66397" y="1"/>
                        <a:pt x="66379" y="1"/>
                        <a:pt x="6636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1" name="Google Shape;261;p11"/>
                <p:cNvSpPr/>
                <p:nvPr/>
              </p:nvSpPr>
              <p:spPr>
                <a:xfrm>
                  <a:off x="939875" y="534400"/>
                  <a:ext cx="1830625" cy="2664175"/>
                </a:xfrm>
                <a:custGeom>
                  <a:rect b="b" l="l" r="r" t="t"/>
                  <a:pathLst>
                    <a:path extrusionOk="0" h="106567" w="73225">
                      <a:moveTo>
                        <a:pt x="72094" y="1"/>
                      </a:moveTo>
                      <a:cubicBezTo>
                        <a:pt x="71780" y="1"/>
                        <a:pt x="71491" y="122"/>
                        <a:pt x="71274" y="320"/>
                      </a:cubicBezTo>
                      <a:cubicBezTo>
                        <a:pt x="71043" y="531"/>
                        <a:pt x="70765" y="829"/>
                        <a:pt x="70750" y="1165"/>
                      </a:cubicBezTo>
                      <a:lnTo>
                        <a:pt x="70750" y="60154"/>
                      </a:lnTo>
                      <a:cubicBezTo>
                        <a:pt x="70729" y="60635"/>
                        <a:pt x="70370" y="61430"/>
                        <a:pt x="70014" y="61756"/>
                      </a:cubicBezTo>
                      <a:lnTo>
                        <a:pt x="62182" y="69154"/>
                      </a:lnTo>
                      <a:lnTo>
                        <a:pt x="24473" y="103529"/>
                      </a:lnTo>
                      <a:cubicBezTo>
                        <a:pt x="24129" y="103844"/>
                        <a:pt x="23349" y="104132"/>
                        <a:pt x="22862" y="104132"/>
                      </a:cubicBezTo>
                      <a:cubicBezTo>
                        <a:pt x="22844" y="104132"/>
                        <a:pt x="22827" y="104131"/>
                        <a:pt x="22810" y="104130"/>
                      </a:cubicBezTo>
                      <a:lnTo>
                        <a:pt x="0" y="104130"/>
                      </a:lnTo>
                      <a:lnTo>
                        <a:pt x="0" y="106563"/>
                      </a:lnTo>
                      <a:lnTo>
                        <a:pt x="22697" y="106563"/>
                      </a:lnTo>
                      <a:cubicBezTo>
                        <a:pt x="22747" y="106566"/>
                        <a:pt x="22798" y="106567"/>
                        <a:pt x="22850" y="106567"/>
                      </a:cubicBezTo>
                      <a:cubicBezTo>
                        <a:pt x="23947" y="106567"/>
                        <a:pt x="25324" y="106050"/>
                        <a:pt x="26114" y="105330"/>
                      </a:cubicBezTo>
                      <a:lnTo>
                        <a:pt x="56800" y="77356"/>
                      </a:lnTo>
                      <a:lnTo>
                        <a:pt x="56816" y="77373"/>
                      </a:lnTo>
                      <a:lnTo>
                        <a:pt x="63892" y="70892"/>
                      </a:lnTo>
                      <a:lnTo>
                        <a:pt x="71659" y="63552"/>
                      </a:lnTo>
                      <a:cubicBezTo>
                        <a:pt x="72485" y="62794"/>
                        <a:pt x="73146" y="61379"/>
                        <a:pt x="73195" y="60260"/>
                      </a:cubicBezTo>
                      <a:lnTo>
                        <a:pt x="73195" y="1272"/>
                      </a:lnTo>
                      <a:cubicBezTo>
                        <a:pt x="73225" y="600"/>
                        <a:pt x="72821" y="32"/>
                        <a:pt x="72149" y="2"/>
                      </a:cubicBezTo>
                      <a:cubicBezTo>
                        <a:pt x="72131" y="1"/>
                        <a:pt x="72112" y="1"/>
                        <a:pt x="720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2" name="Google Shape;262;p11"/>
                <p:cNvSpPr/>
                <p:nvPr/>
              </p:nvSpPr>
              <p:spPr>
                <a:xfrm>
                  <a:off x="2721329" y="656000"/>
                  <a:ext cx="36600" cy="366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" name="Google Shape;263;p11"/>
                <p:cNvSpPr/>
                <p:nvPr/>
              </p:nvSpPr>
              <p:spPr>
                <a:xfrm>
                  <a:off x="2721329" y="1031508"/>
                  <a:ext cx="36600" cy="366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" name="Google Shape;264;p11"/>
                <p:cNvSpPr/>
                <p:nvPr/>
              </p:nvSpPr>
              <p:spPr>
                <a:xfrm>
                  <a:off x="2721329" y="1407017"/>
                  <a:ext cx="36600" cy="366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5" name="Google Shape;265;p11"/>
                <p:cNvSpPr/>
                <p:nvPr/>
              </p:nvSpPr>
              <p:spPr>
                <a:xfrm>
                  <a:off x="2721329" y="1782525"/>
                  <a:ext cx="36600" cy="366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6" name="Google Shape;266;p11"/>
                <p:cNvSpPr/>
                <p:nvPr/>
              </p:nvSpPr>
              <p:spPr>
                <a:xfrm>
                  <a:off x="2713282" y="2047325"/>
                  <a:ext cx="36600" cy="366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" name="Google Shape;267;p11"/>
                <p:cNvSpPr/>
                <p:nvPr/>
              </p:nvSpPr>
              <p:spPr>
                <a:xfrm>
                  <a:off x="2662119" y="656000"/>
                  <a:ext cx="36600" cy="366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" name="Google Shape;268;p11"/>
                <p:cNvSpPr/>
                <p:nvPr/>
              </p:nvSpPr>
              <p:spPr>
                <a:xfrm>
                  <a:off x="2662119" y="1031508"/>
                  <a:ext cx="36600" cy="366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" name="Google Shape;269;p11"/>
                <p:cNvSpPr/>
                <p:nvPr/>
              </p:nvSpPr>
              <p:spPr>
                <a:xfrm>
                  <a:off x="2662119" y="1407017"/>
                  <a:ext cx="36600" cy="366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" name="Google Shape;270;p11"/>
                <p:cNvSpPr/>
                <p:nvPr/>
              </p:nvSpPr>
              <p:spPr>
                <a:xfrm>
                  <a:off x="2662119" y="1782525"/>
                  <a:ext cx="36600" cy="366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" name="Google Shape;271;p11"/>
                <p:cNvSpPr/>
                <p:nvPr/>
              </p:nvSpPr>
              <p:spPr>
                <a:xfrm>
                  <a:off x="2660568" y="2024150"/>
                  <a:ext cx="36600" cy="366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" name="Google Shape;272;p11"/>
                <p:cNvSpPr/>
                <p:nvPr/>
              </p:nvSpPr>
              <p:spPr>
                <a:xfrm>
                  <a:off x="1239757" y="3148704"/>
                  <a:ext cx="36600" cy="366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" name="Google Shape;273;p11"/>
                <p:cNvSpPr/>
                <p:nvPr/>
              </p:nvSpPr>
              <p:spPr>
                <a:xfrm rot="2759608">
                  <a:off x="2457387" y="2299952"/>
                  <a:ext cx="36704" cy="36704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" name="Google Shape;274;p11"/>
                <p:cNvSpPr/>
                <p:nvPr/>
              </p:nvSpPr>
              <p:spPr>
                <a:xfrm rot="2759608">
                  <a:off x="2150818" y="2577703"/>
                  <a:ext cx="36704" cy="36704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" name="Google Shape;275;p11"/>
                <p:cNvSpPr/>
                <p:nvPr/>
              </p:nvSpPr>
              <p:spPr>
                <a:xfrm rot="2759608">
                  <a:off x="1875135" y="2834496"/>
                  <a:ext cx="36704" cy="36704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" name="Google Shape;276;p11"/>
                <p:cNvSpPr/>
                <p:nvPr/>
              </p:nvSpPr>
              <p:spPr>
                <a:xfrm rot="2759608">
                  <a:off x="1529135" y="3141871"/>
                  <a:ext cx="36704" cy="36704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" name="Google Shape;277;p11"/>
                <p:cNvSpPr/>
                <p:nvPr/>
              </p:nvSpPr>
              <p:spPr>
                <a:xfrm>
                  <a:off x="1239757" y="3092250"/>
                  <a:ext cx="36600" cy="36600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" name="Google Shape;278;p11"/>
                <p:cNvSpPr/>
                <p:nvPr/>
              </p:nvSpPr>
              <p:spPr>
                <a:xfrm rot="2759608">
                  <a:off x="1499810" y="3092196"/>
                  <a:ext cx="36704" cy="36704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" name="Google Shape;279;p11"/>
                <p:cNvSpPr/>
                <p:nvPr/>
              </p:nvSpPr>
              <p:spPr>
                <a:xfrm rot="2759608">
                  <a:off x="2420317" y="2256188"/>
                  <a:ext cx="36704" cy="36704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" name="Google Shape;280;p11"/>
                <p:cNvSpPr/>
                <p:nvPr/>
              </p:nvSpPr>
              <p:spPr>
                <a:xfrm rot="2759608">
                  <a:off x="2113748" y="2533940"/>
                  <a:ext cx="36704" cy="36704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" name="Google Shape;281;p11"/>
                <p:cNvSpPr/>
                <p:nvPr/>
              </p:nvSpPr>
              <p:spPr>
                <a:xfrm rot="2759608">
                  <a:off x="1838065" y="2790733"/>
                  <a:ext cx="36704" cy="36704"/>
                </a:xfrm>
                <a:prstGeom prst="ellipse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" name="Google Shape;282;p11"/>
                <p:cNvSpPr/>
                <p:nvPr/>
              </p:nvSpPr>
              <p:spPr>
                <a:xfrm>
                  <a:off x="2625663" y="457213"/>
                  <a:ext cx="109500" cy="1095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" name="Google Shape;283;p11"/>
                <p:cNvSpPr/>
                <p:nvPr/>
              </p:nvSpPr>
              <p:spPr>
                <a:xfrm>
                  <a:off x="2643863" y="475413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" name="Google Shape;284;p11"/>
                <p:cNvSpPr/>
                <p:nvPr/>
              </p:nvSpPr>
              <p:spPr>
                <a:xfrm>
                  <a:off x="2684863" y="529116"/>
                  <a:ext cx="109500" cy="1095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" name="Google Shape;285;p11"/>
                <p:cNvSpPr/>
                <p:nvPr/>
              </p:nvSpPr>
              <p:spPr>
                <a:xfrm>
                  <a:off x="2703063" y="547316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86" name="Google Shape;286;p11"/>
              <p:cNvGrpSpPr/>
              <p:nvPr/>
            </p:nvGrpSpPr>
            <p:grpSpPr>
              <a:xfrm flipH="1" rot="10800000">
                <a:off x="-1340511" y="3543652"/>
                <a:ext cx="4755675" cy="2338198"/>
                <a:chOff x="5910900" y="252875"/>
                <a:chExt cx="2291450" cy="1126625"/>
              </a:xfrm>
            </p:grpSpPr>
            <p:sp>
              <p:nvSpPr>
                <p:cNvPr id="287" name="Google Shape;287;p11"/>
                <p:cNvSpPr/>
                <p:nvPr/>
              </p:nvSpPr>
              <p:spPr>
                <a:xfrm>
                  <a:off x="5932300" y="277225"/>
                  <a:ext cx="2245700" cy="1077950"/>
                </a:xfrm>
                <a:custGeom>
                  <a:rect b="b" l="l" r="r" t="t"/>
                  <a:pathLst>
                    <a:path extrusionOk="0" h="43118" w="89828">
                      <a:moveTo>
                        <a:pt x="58394" y="0"/>
                      </a:moveTo>
                      <a:cubicBezTo>
                        <a:pt x="57274" y="0"/>
                        <a:pt x="55831" y="598"/>
                        <a:pt x="55038" y="1390"/>
                      </a:cubicBezTo>
                      <a:lnTo>
                        <a:pt x="35308" y="21121"/>
                      </a:lnTo>
                      <a:cubicBezTo>
                        <a:pt x="34966" y="21462"/>
                        <a:pt x="34157" y="21798"/>
                        <a:pt x="33674" y="21798"/>
                      </a:cubicBezTo>
                      <a:lnTo>
                        <a:pt x="21682" y="21798"/>
                      </a:lnTo>
                      <a:cubicBezTo>
                        <a:pt x="20561" y="21798"/>
                        <a:pt x="19119" y="22395"/>
                        <a:pt x="18327" y="23188"/>
                      </a:cubicBezTo>
                      <a:lnTo>
                        <a:pt x="477" y="41038"/>
                      </a:lnTo>
                      <a:cubicBezTo>
                        <a:pt x="1" y="41514"/>
                        <a:pt x="1" y="42286"/>
                        <a:pt x="477" y="42760"/>
                      </a:cubicBezTo>
                      <a:cubicBezTo>
                        <a:pt x="714" y="42999"/>
                        <a:pt x="1026" y="43117"/>
                        <a:pt x="1337" y="43117"/>
                      </a:cubicBezTo>
                      <a:cubicBezTo>
                        <a:pt x="1649" y="43117"/>
                        <a:pt x="1960" y="42999"/>
                        <a:pt x="2199" y="42760"/>
                      </a:cubicBezTo>
                      <a:lnTo>
                        <a:pt x="20049" y="24910"/>
                      </a:lnTo>
                      <a:cubicBezTo>
                        <a:pt x="20390" y="24568"/>
                        <a:pt x="21199" y="24233"/>
                        <a:pt x="21682" y="24233"/>
                      </a:cubicBezTo>
                      <a:lnTo>
                        <a:pt x="33674" y="24233"/>
                      </a:lnTo>
                      <a:cubicBezTo>
                        <a:pt x="34795" y="24233"/>
                        <a:pt x="36237" y="23636"/>
                        <a:pt x="37030" y="22843"/>
                      </a:cubicBezTo>
                      <a:lnTo>
                        <a:pt x="56760" y="3113"/>
                      </a:lnTo>
                      <a:cubicBezTo>
                        <a:pt x="57101" y="2771"/>
                        <a:pt x="57911" y="2436"/>
                        <a:pt x="58394" y="2436"/>
                      </a:cubicBezTo>
                      <a:lnTo>
                        <a:pt x="88610" y="2436"/>
                      </a:lnTo>
                      <a:cubicBezTo>
                        <a:pt x="89282" y="2436"/>
                        <a:pt x="89827" y="1891"/>
                        <a:pt x="89827" y="1218"/>
                      </a:cubicBezTo>
                      <a:cubicBezTo>
                        <a:pt x="89827" y="546"/>
                        <a:pt x="89282" y="0"/>
                        <a:pt x="8861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8" name="Google Shape;288;p11"/>
                <p:cNvSpPr/>
                <p:nvPr/>
              </p:nvSpPr>
              <p:spPr>
                <a:xfrm>
                  <a:off x="5910900" y="1269900"/>
                  <a:ext cx="109650" cy="109600"/>
                </a:xfrm>
                <a:custGeom>
                  <a:rect b="b" l="l" r="r" t="t"/>
                  <a:pathLst>
                    <a:path extrusionOk="0" h="4384" w="4386">
                      <a:moveTo>
                        <a:pt x="2193" y="1"/>
                      </a:moveTo>
                      <a:cubicBezTo>
                        <a:pt x="982" y="1"/>
                        <a:pt x="1" y="982"/>
                        <a:pt x="1" y="2193"/>
                      </a:cubicBezTo>
                      <a:cubicBezTo>
                        <a:pt x="1" y="3402"/>
                        <a:pt x="982" y="4384"/>
                        <a:pt x="2193" y="4384"/>
                      </a:cubicBezTo>
                      <a:cubicBezTo>
                        <a:pt x="3404" y="4384"/>
                        <a:pt x="4385" y="3402"/>
                        <a:pt x="4385" y="2193"/>
                      </a:cubicBezTo>
                      <a:cubicBezTo>
                        <a:pt x="4385" y="982"/>
                        <a:pt x="3404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9" name="Google Shape;289;p11"/>
                <p:cNvSpPr/>
                <p:nvPr/>
              </p:nvSpPr>
              <p:spPr>
                <a:xfrm>
                  <a:off x="8092725" y="252875"/>
                  <a:ext cx="109625" cy="109600"/>
                </a:xfrm>
                <a:custGeom>
                  <a:rect b="b" l="l" r="r" t="t"/>
                  <a:pathLst>
                    <a:path extrusionOk="0" h="4384" w="4385">
                      <a:moveTo>
                        <a:pt x="2193" y="1"/>
                      </a:moveTo>
                      <a:cubicBezTo>
                        <a:pt x="982" y="1"/>
                        <a:pt x="1" y="982"/>
                        <a:pt x="1" y="2193"/>
                      </a:cubicBezTo>
                      <a:cubicBezTo>
                        <a:pt x="1" y="3402"/>
                        <a:pt x="982" y="4384"/>
                        <a:pt x="2193" y="4384"/>
                      </a:cubicBezTo>
                      <a:cubicBezTo>
                        <a:pt x="3404" y="4384"/>
                        <a:pt x="4385" y="3402"/>
                        <a:pt x="4385" y="2193"/>
                      </a:cubicBezTo>
                      <a:cubicBezTo>
                        <a:pt x="4385" y="982"/>
                        <a:pt x="3404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0" name="Google Shape;290;p11"/>
                <p:cNvSpPr/>
                <p:nvPr/>
              </p:nvSpPr>
              <p:spPr>
                <a:xfrm>
                  <a:off x="7503975" y="289400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2" y="0"/>
                      </a:moveTo>
                      <a:cubicBezTo>
                        <a:pt x="328" y="0"/>
                        <a:pt x="0" y="328"/>
                        <a:pt x="0" y="732"/>
                      </a:cubicBezTo>
                      <a:cubicBezTo>
                        <a:pt x="0" y="1135"/>
                        <a:pt x="328" y="1462"/>
                        <a:pt x="732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1" name="Google Shape;291;p11"/>
                <p:cNvSpPr/>
                <p:nvPr/>
              </p:nvSpPr>
              <p:spPr>
                <a:xfrm>
                  <a:off x="7818288" y="289388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2" y="0"/>
                      </a:moveTo>
                      <a:cubicBezTo>
                        <a:pt x="328" y="0"/>
                        <a:pt x="1" y="328"/>
                        <a:pt x="1" y="732"/>
                      </a:cubicBezTo>
                      <a:cubicBezTo>
                        <a:pt x="1" y="1135"/>
                        <a:pt x="328" y="1462"/>
                        <a:pt x="732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2" name="Google Shape;292;p11"/>
                <p:cNvSpPr/>
                <p:nvPr/>
              </p:nvSpPr>
              <p:spPr>
                <a:xfrm>
                  <a:off x="7027475" y="59992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5"/>
                        <a:pt x="328" y="1461"/>
                        <a:pt x="732" y="1461"/>
                      </a:cubicBezTo>
                      <a:cubicBezTo>
                        <a:pt x="1134" y="1461"/>
                        <a:pt x="1462" y="1135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3" name="Google Shape;293;p11"/>
                <p:cNvSpPr/>
                <p:nvPr/>
              </p:nvSpPr>
              <p:spPr>
                <a:xfrm>
                  <a:off x="6514800" y="835300"/>
                  <a:ext cx="36525" cy="36575"/>
                </a:xfrm>
                <a:custGeom>
                  <a:rect b="b" l="l" r="r" t="t"/>
                  <a:pathLst>
                    <a:path extrusionOk="0" h="1463" w="1461">
                      <a:moveTo>
                        <a:pt x="730" y="1"/>
                      </a:moveTo>
                      <a:cubicBezTo>
                        <a:pt x="328" y="1"/>
                        <a:pt x="0" y="328"/>
                        <a:pt x="0" y="731"/>
                      </a:cubicBezTo>
                      <a:cubicBezTo>
                        <a:pt x="0" y="1135"/>
                        <a:pt x="328" y="1463"/>
                        <a:pt x="730" y="1463"/>
                      </a:cubicBezTo>
                      <a:cubicBezTo>
                        <a:pt x="1134" y="1463"/>
                        <a:pt x="1461" y="1135"/>
                        <a:pt x="1461" y="731"/>
                      </a:cubicBezTo>
                      <a:cubicBezTo>
                        <a:pt x="1461" y="328"/>
                        <a:pt x="1134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4" name="Google Shape;294;p11"/>
                <p:cNvSpPr/>
                <p:nvPr/>
              </p:nvSpPr>
              <p:spPr>
                <a:xfrm>
                  <a:off x="6246575" y="1002825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2" y="1"/>
                      </a:moveTo>
                      <a:cubicBezTo>
                        <a:pt x="328" y="1"/>
                        <a:pt x="0" y="327"/>
                        <a:pt x="0" y="731"/>
                      </a:cubicBezTo>
                      <a:cubicBezTo>
                        <a:pt x="0" y="1135"/>
                        <a:pt x="328" y="1461"/>
                        <a:pt x="732" y="1461"/>
                      </a:cubicBezTo>
                      <a:cubicBezTo>
                        <a:pt x="1135" y="1461"/>
                        <a:pt x="1462" y="1135"/>
                        <a:pt x="1462" y="731"/>
                      </a:cubicBezTo>
                      <a:cubicBezTo>
                        <a:pt x="1462" y="327"/>
                        <a:pt x="1135" y="1"/>
                        <a:pt x="7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5" name="Google Shape;295;p11"/>
                <p:cNvSpPr/>
                <p:nvPr/>
              </p:nvSpPr>
              <p:spPr>
                <a:xfrm>
                  <a:off x="7223725" y="405950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2" y="0"/>
                      </a:moveTo>
                      <a:cubicBezTo>
                        <a:pt x="328" y="0"/>
                        <a:pt x="1" y="328"/>
                        <a:pt x="1" y="732"/>
                      </a:cubicBezTo>
                      <a:cubicBezTo>
                        <a:pt x="1" y="1135"/>
                        <a:pt x="328" y="1462"/>
                        <a:pt x="732" y="1462"/>
                      </a:cubicBezTo>
                      <a:cubicBezTo>
                        <a:pt x="1135" y="1462"/>
                        <a:pt x="1463" y="1135"/>
                        <a:pt x="1463" y="732"/>
                      </a:cubicBezTo>
                      <a:cubicBezTo>
                        <a:pt x="1463" y="328"/>
                        <a:pt x="1135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6" name="Google Shape;296;p11"/>
                <p:cNvSpPr/>
                <p:nvPr/>
              </p:nvSpPr>
              <p:spPr>
                <a:xfrm>
                  <a:off x="6841550" y="779650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7" y="1"/>
                        <a:pt x="1" y="328"/>
                        <a:pt x="1" y="731"/>
                      </a:cubicBezTo>
                      <a:cubicBezTo>
                        <a:pt x="1" y="1135"/>
                        <a:pt x="327" y="1461"/>
                        <a:pt x="731" y="1461"/>
                      </a:cubicBezTo>
                      <a:cubicBezTo>
                        <a:pt x="1135" y="1461"/>
                        <a:pt x="1461" y="1135"/>
                        <a:pt x="1461" y="731"/>
                      </a:cubicBezTo>
                      <a:cubicBezTo>
                        <a:pt x="1461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" name="Google Shape;297;p11"/>
                <p:cNvSpPr/>
                <p:nvPr/>
              </p:nvSpPr>
              <p:spPr>
                <a:xfrm>
                  <a:off x="5929113" y="128810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" name="Google Shape;298;p11"/>
                <p:cNvSpPr/>
                <p:nvPr/>
              </p:nvSpPr>
              <p:spPr>
                <a:xfrm>
                  <a:off x="6075125" y="1177375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2" y="1"/>
                      </a:moveTo>
                      <a:cubicBezTo>
                        <a:pt x="328" y="1"/>
                        <a:pt x="0" y="327"/>
                        <a:pt x="0" y="731"/>
                      </a:cubicBezTo>
                      <a:cubicBezTo>
                        <a:pt x="0" y="1135"/>
                        <a:pt x="328" y="1461"/>
                        <a:pt x="732" y="1461"/>
                      </a:cubicBezTo>
                      <a:cubicBezTo>
                        <a:pt x="1135" y="1461"/>
                        <a:pt x="1462" y="1135"/>
                        <a:pt x="1462" y="731"/>
                      </a:cubicBezTo>
                      <a:cubicBezTo>
                        <a:pt x="1462" y="327"/>
                        <a:pt x="1135" y="1"/>
                        <a:pt x="7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9" name="Google Shape;299;p11"/>
                <p:cNvSpPr/>
                <p:nvPr/>
              </p:nvSpPr>
              <p:spPr>
                <a:xfrm>
                  <a:off x="8110925" y="271075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00" name="Google Shape;300;p11"/>
            <p:cNvGrpSpPr/>
            <p:nvPr/>
          </p:nvGrpSpPr>
          <p:grpSpPr>
            <a:xfrm flipH="1" rot="5130056">
              <a:off x="7233612" y="1937315"/>
              <a:ext cx="1358242" cy="6377897"/>
              <a:chOff x="4851025" y="424250"/>
              <a:chExt cx="654450" cy="3073100"/>
            </a:xfrm>
          </p:grpSpPr>
          <p:sp>
            <p:nvSpPr>
              <p:cNvPr id="301" name="Google Shape;301;p11"/>
              <p:cNvSpPr/>
              <p:nvPr/>
            </p:nvSpPr>
            <p:spPr>
              <a:xfrm>
                <a:off x="4851025" y="448600"/>
                <a:ext cx="631325" cy="3024400"/>
              </a:xfrm>
              <a:custGeom>
                <a:rect b="b" l="l" r="r" t="t"/>
                <a:pathLst>
                  <a:path extrusionOk="0" h="120976" w="25253">
                    <a:moveTo>
                      <a:pt x="17263" y="1"/>
                    </a:moveTo>
                    <a:cubicBezTo>
                      <a:pt x="16919" y="1"/>
                      <a:pt x="16578" y="145"/>
                      <a:pt x="16337" y="427"/>
                    </a:cubicBezTo>
                    <a:lnTo>
                      <a:pt x="1215" y="18082"/>
                    </a:lnTo>
                    <a:cubicBezTo>
                      <a:pt x="486" y="18933"/>
                      <a:pt x="1" y="20417"/>
                      <a:pt x="87" y="21534"/>
                    </a:cubicBezTo>
                    <a:lnTo>
                      <a:pt x="1840" y="44229"/>
                    </a:lnTo>
                    <a:cubicBezTo>
                      <a:pt x="1927" y="45346"/>
                      <a:pt x="2634" y="46738"/>
                      <a:pt x="3486" y="47467"/>
                    </a:cubicBezTo>
                    <a:lnTo>
                      <a:pt x="17422" y="59405"/>
                    </a:lnTo>
                    <a:cubicBezTo>
                      <a:pt x="17790" y="59720"/>
                      <a:pt x="18186" y="60500"/>
                      <a:pt x="18223" y="60982"/>
                    </a:cubicBezTo>
                    <a:lnTo>
                      <a:pt x="22773" y="119851"/>
                    </a:lnTo>
                    <a:cubicBezTo>
                      <a:pt x="22798" y="120187"/>
                      <a:pt x="22958" y="120480"/>
                      <a:pt x="23194" y="120682"/>
                    </a:cubicBezTo>
                    <a:cubicBezTo>
                      <a:pt x="23409" y="120866"/>
                      <a:pt x="23686" y="120975"/>
                      <a:pt x="23985" y="120975"/>
                    </a:cubicBezTo>
                    <a:cubicBezTo>
                      <a:pt x="24016" y="120975"/>
                      <a:pt x="24048" y="120974"/>
                      <a:pt x="24081" y="120972"/>
                    </a:cubicBezTo>
                    <a:cubicBezTo>
                      <a:pt x="24752" y="120920"/>
                      <a:pt x="25253" y="120334"/>
                      <a:pt x="25201" y="119664"/>
                    </a:cubicBezTo>
                    <a:lnTo>
                      <a:pt x="20652" y="60795"/>
                    </a:lnTo>
                    <a:cubicBezTo>
                      <a:pt x="20565" y="59676"/>
                      <a:pt x="19858" y="58284"/>
                      <a:pt x="19007" y="57555"/>
                    </a:cubicBezTo>
                    <a:lnTo>
                      <a:pt x="5070" y="45618"/>
                    </a:lnTo>
                    <a:cubicBezTo>
                      <a:pt x="4702" y="45304"/>
                      <a:pt x="4306" y="44522"/>
                      <a:pt x="4269" y="44041"/>
                    </a:cubicBezTo>
                    <a:lnTo>
                      <a:pt x="2516" y="21347"/>
                    </a:lnTo>
                    <a:cubicBezTo>
                      <a:pt x="2478" y="20866"/>
                      <a:pt x="2750" y="20033"/>
                      <a:pt x="3065" y="19666"/>
                    </a:cubicBezTo>
                    <a:lnTo>
                      <a:pt x="18187" y="2011"/>
                    </a:lnTo>
                    <a:cubicBezTo>
                      <a:pt x="18624" y="1500"/>
                      <a:pt x="18564" y="732"/>
                      <a:pt x="18054" y="293"/>
                    </a:cubicBezTo>
                    <a:cubicBezTo>
                      <a:pt x="17825" y="97"/>
                      <a:pt x="17543" y="1"/>
                      <a:pt x="172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11"/>
              <p:cNvSpPr/>
              <p:nvPr/>
            </p:nvSpPr>
            <p:spPr>
              <a:xfrm>
                <a:off x="5227775" y="424250"/>
                <a:ext cx="109600" cy="109650"/>
              </a:xfrm>
              <a:custGeom>
                <a:rect b="b" l="l" r="r" t="t"/>
                <a:pathLst>
                  <a:path extrusionOk="0" h="4386" w="4384">
                    <a:moveTo>
                      <a:pt x="2191" y="1"/>
                    </a:moveTo>
                    <a:cubicBezTo>
                      <a:pt x="982" y="1"/>
                      <a:pt x="0" y="982"/>
                      <a:pt x="0" y="2193"/>
                    </a:cubicBezTo>
                    <a:cubicBezTo>
                      <a:pt x="0" y="3404"/>
                      <a:pt x="982" y="4385"/>
                      <a:pt x="2191" y="4385"/>
                    </a:cubicBezTo>
                    <a:cubicBezTo>
                      <a:pt x="3402" y="4385"/>
                      <a:pt x="4383" y="3404"/>
                      <a:pt x="4383" y="2193"/>
                    </a:cubicBezTo>
                    <a:cubicBezTo>
                      <a:pt x="4383" y="982"/>
                      <a:pt x="3402" y="1"/>
                      <a:pt x="2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11"/>
              <p:cNvSpPr/>
              <p:nvPr/>
            </p:nvSpPr>
            <p:spPr>
              <a:xfrm>
                <a:off x="5395875" y="3387725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0"/>
                    </a:moveTo>
                    <a:cubicBezTo>
                      <a:pt x="982" y="0"/>
                      <a:pt x="1" y="982"/>
                      <a:pt x="1" y="2193"/>
                    </a:cubicBezTo>
                    <a:cubicBezTo>
                      <a:pt x="1" y="3403"/>
                      <a:pt x="982" y="4385"/>
                      <a:pt x="2193" y="4385"/>
                    </a:cubicBezTo>
                    <a:cubicBezTo>
                      <a:pt x="3403" y="4385"/>
                      <a:pt x="4384" y="3403"/>
                      <a:pt x="4384" y="2193"/>
                    </a:cubicBezTo>
                    <a:cubicBezTo>
                      <a:pt x="4384" y="982"/>
                      <a:pt x="3403" y="0"/>
                      <a:pt x="2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1"/>
              <p:cNvSpPr/>
              <p:nvPr/>
            </p:nvSpPr>
            <p:spPr>
              <a:xfrm>
                <a:off x="5327225" y="204755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1" y="1463"/>
                    </a:cubicBezTo>
                    <a:cubicBezTo>
                      <a:pt x="1133" y="1463"/>
                      <a:pt x="1461" y="1135"/>
                      <a:pt x="1461" y="731"/>
                    </a:cubicBezTo>
                    <a:cubicBezTo>
                      <a:pt x="1461" y="328"/>
                      <a:pt x="1133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11"/>
              <p:cNvSpPr/>
              <p:nvPr/>
            </p:nvSpPr>
            <p:spPr>
              <a:xfrm>
                <a:off x="4873475" y="107580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4"/>
                      <a:pt x="327" y="1462"/>
                      <a:pt x="731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11"/>
              <p:cNvSpPr/>
              <p:nvPr/>
            </p:nvSpPr>
            <p:spPr>
              <a:xfrm>
                <a:off x="5221675" y="1834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1"/>
              <p:cNvSpPr/>
              <p:nvPr/>
            </p:nvSpPr>
            <p:spPr>
              <a:xfrm>
                <a:off x="5373750" y="2669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0" y="328"/>
                      <a:pt x="0" y="732"/>
                    </a:cubicBezTo>
                    <a:cubicBezTo>
                      <a:pt x="0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11"/>
              <p:cNvSpPr/>
              <p:nvPr/>
            </p:nvSpPr>
            <p:spPr>
              <a:xfrm>
                <a:off x="5387700" y="28533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11"/>
              <p:cNvSpPr/>
              <p:nvPr/>
            </p:nvSpPr>
            <p:spPr>
              <a:xfrm>
                <a:off x="5361650" y="24670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2" y="1461"/>
                    </a:cubicBezTo>
                    <a:cubicBezTo>
                      <a:pt x="1135" y="1461"/>
                      <a:pt x="1462" y="1133"/>
                      <a:pt x="1462" y="730"/>
                    </a:cubicBezTo>
                    <a:cubicBezTo>
                      <a:pt x="1462" y="326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11"/>
              <p:cNvSpPr/>
              <p:nvPr/>
            </p:nvSpPr>
            <p:spPr>
              <a:xfrm>
                <a:off x="5341550" y="2235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2" y="1462"/>
                    </a:cubicBezTo>
                    <a:cubicBezTo>
                      <a:pt x="1134" y="1462"/>
                      <a:pt x="1462" y="1135"/>
                      <a:pt x="1462" y="731"/>
                    </a:cubicBezTo>
                    <a:cubicBezTo>
                      <a:pt x="1462" y="328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11"/>
              <p:cNvSpPr/>
              <p:nvPr/>
            </p:nvSpPr>
            <p:spPr>
              <a:xfrm>
                <a:off x="4909550" y="1510625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0" y="1463"/>
                    </a:cubicBezTo>
                    <a:cubicBezTo>
                      <a:pt x="1134" y="1463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11"/>
              <p:cNvSpPr/>
              <p:nvPr/>
            </p:nvSpPr>
            <p:spPr>
              <a:xfrm>
                <a:off x="5044100" y="168192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1"/>
                    </a:cubicBezTo>
                    <a:cubicBezTo>
                      <a:pt x="1" y="1134"/>
                      <a:pt x="327" y="1461"/>
                      <a:pt x="731" y="1461"/>
                    </a:cubicBezTo>
                    <a:cubicBezTo>
                      <a:pt x="1134" y="1461"/>
                      <a:pt x="1461" y="1134"/>
                      <a:pt x="1461" y="731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11"/>
              <p:cNvSpPr/>
              <p:nvPr/>
            </p:nvSpPr>
            <p:spPr>
              <a:xfrm>
                <a:off x="4936175" y="8438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11"/>
              <p:cNvSpPr/>
              <p:nvPr/>
            </p:nvSpPr>
            <p:spPr>
              <a:xfrm>
                <a:off x="5133850" y="6130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11"/>
              <p:cNvSpPr/>
              <p:nvPr/>
            </p:nvSpPr>
            <p:spPr>
              <a:xfrm>
                <a:off x="5245975" y="4424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11"/>
              <p:cNvSpPr/>
              <p:nvPr/>
            </p:nvSpPr>
            <p:spPr>
              <a:xfrm>
                <a:off x="5414063" y="3405938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11"/>
              <p:cNvSpPr/>
              <p:nvPr/>
            </p:nvSpPr>
            <p:spPr>
              <a:xfrm>
                <a:off x="5407211" y="3113013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8" name="Google Shape;318;p11"/>
          <p:cNvSpPr txBox="1"/>
          <p:nvPr>
            <p:ph hasCustomPrompt="1" type="title"/>
          </p:nvPr>
        </p:nvSpPr>
        <p:spPr>
          <a:xfrm>
            <a:off x="3675166" y="539500"/>
            <a:ext cx="4755600" cy="123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b="1" sz="77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19" name="Google Shape;319;p11"/>
          <p:cNvSpPr txBox="1"/>
          <p:nvPr>
            <p:ph idx="1" type="subTitle"/>
          </p:nvPr>
        </p:nvSpPr>
        <p:spPr>
          <a:xfrm>
            <a:off x="3675166" y="1847674"/>
            <a:ext cx="4755600" cy="42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5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3"/>
          <p:cNvSpPr txBox="1"/>
          <p:nvPr>
            <p:ph type="title"/>
          </p:nvPr>
        </p:nvSpPr>
        <p:spPr>
          <a:xfrm>
            <a:off x="720000" y="539500"/>
            <a:ext cx="2543100" cy="11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23" name="Google Shape;323;p13"/>
          <p:cNvGrpSpPr/>
          <p:nvPr/>
        </p:nvGrpSpPr>
        <p:grpSpPr>
          <a:xfrm>
            <a:off x="-1053680" y="-3611995"/>
            <a:ext cx="10943305" cy="9415649"/>
            <a:chOff x="-1053680" y="-3611995"/>
            <a:chExt cx="10943305" cy="9415649"/>
          </a:xfrm>
        </p:grpSpPr>
        <p:grpSp>
          <p:nvGrpSpPr>
            <p:cNvPr id="324" name="Google Shape;324;p13"/>
            <p:cNvGrpSpPr/>
            <p:nvPr/>
          </p:nvGrpSpPr>
          <p:grpSpPr>
            <a:xfrm flipH="1" rot="10800000">
              <a:off x="7703606" y="-3611995"/>
              <a:ext cx="2186019" cy="4663683"/>
              <a:chOff x="3061750" y="2798625"/>
              <a:chExt cx="1053300" cy="2247125"/>
            </a:xfrm>
          </p:grpSpPr>
          <p:grpSp>
            <p:nvGrpSpPr>
              <p:cNvPr id="325" name="Google Shape;325;p13"/>
              <p:cNvGrpSpPr/>
              <p:nvPr/>
            </p:nvGrpSpPr>
            <p:grpSpPr>
              <a:xfrm>
                <a:off x="3061750" y="2798625"/>
                <a:ext cx="1053300" cy="2247125"/>
                <a:chOff x="3682050" y="2775150"/>
                <a:chExt cx="1053300" cy="2247125"/>
              </a:xfrm>
            </p:grpSpPr>
            <p:sp>
              <p:nvSpPr>
                <p:cNvPr id="326" name="Google Shape;326;p13"/>
                <p:cNvSpPr/>
                <p:nvPr/>
              </p:nvSpPr>
              <p:spPr>
                <a:xfrm>
                  <a:off x="3682050" y="2798775"/>
                  <a:ext cx="1028200" cy="2199125"/>
                </a:xfrm>
                <a:custGeom>
                  <a:rect b="b" l="l" r="r" t="t"/>
                  <a:pathLst>
                    <a:path extrusionOk="0" h="87965" w="41128">
                      <a:moveTo>
                        <a:pt x="25100" y="0"/>
                      </a:moveTo>
                      <a:cubicBezTo>
                        <a:pt x="23851" y="0"/>
                        <a:pt x="22627" y="507"/>
                        <a:pt x="21744" y="1390"/>
                      </a:cubicBezTo>
                      <a:lnTo>
                        <a:pt x="11965" y="11169"/>
                      </a:lnTo>
                      <a:cubicBezTo>
                        <a:pt x="0" y="23134"/>
                        <a:pt x="0" y="42602"/>
                        <a:pt x="11965" y="54566"/>
                      </a:cubicBezTo>
                      <a:lnTo>
                        <a:pt x="16700" y="59302"/>
                      </a:lnTo>
                      <a:cubicBezTo>
                        <a:pt x="16747" y="59349"/>
                        <a:pt x="16775" y="59414"/>
                        <a:pt x="16775" y="59480"/>
                      </a:cubicBezTo>
                      <a:lnTo>
                        <a:pt x="16761" y="75497"/>
                      </a:lnTo>
                      <a:cubicBezTo>
                        <a:pt x="16761" y="75564"/>
                        <a:pt x="16735" y="75629"/>
                        <a:pt x="16687" y="75676"/>
                      </a:cubicBezTo>
                      <a:lnTo>
                        <a:pt x="6478" y="85885"/>
                      </a:lnTo>
                      <a:cubicBezTo>
                        <a:pt x="6002" y="86361"/>
                        <a:pt x="6002" y="87133"/>
                        <a:pt x="6478" y="87607"/>
                      </a:cubicBezTo>
                      <a:cubicBezTo>
                        <a:pt x="6716" y="87845"/>
                        <a:pt x="7027" y="87964"/>
                        <a:pt x="7339" y="87964"/>
                      </a:cubicBezTo>
                      <a:cubicBezTo>
                        <a:pt x="7650" y="87964"/>
                        <a:pt x="7962" y="87845"/>
                        <a:pt x="8200" y="87607"/>
                      </a:cubicBezTo>
                      <a:lnTo>
                        <a:pt x="18410" y="77399"/>
                      </a:lnTo>
                      <a:cubicBezTo>
                        <a:pt x="18910" y="76898"/>
                        <a:pt x="19196" y="76206"/>
                        <a:pt x="19197" y="75499"/>
                      </a:cubicBezTo>
                      <a:lnTo>
                        <a:pt x="19210" y="59481"/>
                      </a:lnTo>
                      <a:cubicBezTo>
                        <a:pt x="19210" y="58774"/>
                        <a:pt x="18923" y="58081"/>
                        <a:pt x="18422" y="57580"/>
                      </a:cubicBezTo>
                      <a:lnTo>
                        <a:pt x="13687" y="52844"/>
                      </a:lnTo>
                      <a:cubicBezTo>
                        <a:pt x="2671" y="41829"/>
                        <a:pt x="2671" y="23907"/>
                        <a:pt x="13687" y="12891"/>
                      </a:cubicBezTo>
                      <a:lnTo>
                        <a:pt x="23466" y="3112"/>
                      </a:lnTo>
                      <a:cubicBezTo>
                        <a:pt x="23896" y="2682"/>
                        <a:pt x="24492" y="2435"/>
                        <a:pt x="25099" y="2435"/>
                      </a:cubicBezTo>
                      <a:lnTo>
                        <a:pt x="39910" y="2435"/>
                      </a:lnTo>
                      <a:cubicBezTo>
                        <a:pt x="40582" y="2435"/>
                        <a:pt x="41127" y="1891"/>
                        <a:pt x="41127" y="1218"/>
                      </a:cubicBezTo>
                      <a:cubicBezTo>
                        <a:pt x="41127" y="882"/>
                        <a:pt x="40990" y="577"/>
                        <a:pt x="40770" y="357"/>
                      </a:cubicBezTo>
                      <a:lnTo>
                        <a:pt x="40771" y="356"/>
                      </a:lnTo>
                      <a:cubicBezTo>
                        <a:pt x="40550" y="136"/>
                        <a:pt x="40246" y="0"/>
                        <a:pt x="3991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13"/>
                <p:cNvSpPr/>
                <p:nvPr/>
              </p:nvSpPr>
              <p:spPr>
                <a:xfrm>
                  <a:off x="3810700" y="4912625"/>
                  <a:ext cx="109625" cy="109650"/>
                </a:xfrm>
                <a:custGeom>
                  <a:rect b="b" l="l" r="r" t="t"/>
                  <a:pathLst>
                    <a:path extrusionOk="0" h="4386" w="4385">
                      <a:moveTo>
                        <a:pt x="2193" y="1"/>
                      </a:moveTo>
                      <a:cubicBezTo>
                        <a:pt x="982" y="1"/>
                        <a:pt x="1" y="982"/>
                        <a:pt x="1" y="2193"/>
                      </a:cubicBezTo>
                      <a:cubicBezTo>
                        <a:pt x="1" y="3404"/>
                        <a:pt x="982" y="4385"/>
                        <a:pt x="2193" y="4385"/>
                      </a:cubicBezTo>
                      <a:cubicBezTo>
                        <a:pt x="3403" y="4385"/>
                        <a:pt x="4385" y="3404"/>
                        <a:pt x="4385" y="2193"/>
                      </a:cubicBezTo>
                      <a:cubicBezTo>
                        <a:pt x="4385" y="982"/>
                        <a:pt x="3403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13"/>
                <p:cNvSpPr/>
                <p:nvPr/>
              </p:nvSpPr>
              <p:spPr>
                <a:xfrm>
                  <a:off x="4625725" y="2775150"/>
                  <a:ext cx="109625" cy="109625"/>
                </a:xfrm>
                <a:custGeom>
                  <a:rect b="b" l="l" r="r" t="t"/>
                  <a:pathLst>
                    <a:path extrusionOk="0" h="4385" w="4385">
                      <a:moveTo>
                        <a:pt x="2192" y="0"/>
                      </a:moveTo>
                      <a:cubicBezTo>
                        <a:pt x="982" y="0"/>
                        <a:pt x="0" y="983"/>
                        <a:pt x="0" y="2192"/>
                      </a:cubicBezTo>
                      <a:cubicBezTo>
                        <a:pt x="0" y="3403"/>
                        <a:pt x="982" y="4384"/>
                        <a:pt x="2192" y="4384"/>
                      </a:cubicBezTo>
                      <a:cubicBezTo>
                        <a:pt x="3403" y="4384"/>
                        <a:pt x="4384" y="3403"/>
                        <a:pt x="4384" y="2192"/>
                      </a:cubicBezTo>
                      <a:cubicBezTo>
                        <a:pt x="4384" y="983"/>
                        <a:pt x="3403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13"/>
                <p:cNvSpPr/>
                <p:nvPr/>
              </p:nvSpPr>
              <p:spPr>
                <a:xfrm>
                  <a:off x="3970575" y="48258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0"/>
                      </a:moveTo>
                      <a:cubicBezTo>
                        <a:pt x="328" y="0"/>
                        <a:pt x="0" y="328"/>
                        <a:pt x="0" y="732"/>
                      </a:cubicBezTo>
                      <a:cubicBezTo>
                        <a:pt x="0" y="1135"/>
                        <a:pt x="328" y="1462"/>
                        <a:pt x="731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13"/>
                <p:cNvSpPr/>
                <p:nvPr/>
              </p:nvSpPr>
              <p:spPr>
                <a:xfrm>
                  <a:off x="3935550" y="4073500"/>
                  <a:ext cx="36525" cy="36550"/>
                </a:xfrm>
                <a:custGeom>
                  <a:rect b="b" l="l" r="r" t="t"/>
                  <a:pathLst>
                    <a:path extrusionOk="0" h="1462" w="1461">
                      <a:moveTo>
                        <a:pt x="730" y="1"/>
                      </a:moveTo>
                      <a:cubicBezTo>
                        <a:pt x="328" y="1"/>
                        <a:pt x="0" y="327"/>
                        <a:pt x="0" y="731"/>
                      </a:cubicBezTo>
                      <a:cubicBezTo>
                        <a:pt x="0" y="1134"/>
                        <a:pt x="328" y="1462"/>
                        <a:pt x="730" y="1462"/>
                      </a:cubicBezTo>
                      <a:cubicBezTo>
                        <a:pt x="1134" y="1462"/>
                        <a:pt x="1461" y="1134"/>
                        <a:pt x="1461" y="731"/>
                      </a:cubicBezTo>
                      <a:cubicBezTo>
                        <a:pt x="1461" y="327"/>
                        <a:pt x="1134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" name="Google Shape;331;p13"/>
                <p:cNvSpPr/>
                <p:nvPr/>
              </p:nvSpPr>
              <p:spPr>
                <a:xfrm>
                  <a:off x="3827000" y="389127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4"/>
                        <a:pt x="328" y="1461"/>
                        <a:pt x="732" y="1461"/>
                      </a:cubicBezTo>
                      <a:cubicBezTo>
                        <a:pt x="1134" y="1461"/>
                        <a:pt x="1462" y="1134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" name="Google Shape;332;p13"/>
                <p:cNvSpPr/>
                <p:nvPr/>
              </p:nvSpPr>
              <p:spPr>
                <a:xfrm>
                  <a:off x="4449975" y="2812225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7"/>
                        <a:pt x="1" y="731"/>
                      </a:cubicBezTo>
                      <a:cubicBezTo>
                        <a:pt x="1" y="1134"/>
                        <a:pt x="328" y="1461"/>
                        <a:pt x="731" y="1461"/>
                      </a:cubicBezTo>
                      <a:cubicBezTo>
                        <a:pt x="1135" y="1461"/>
                        <a:pt x="1463" y="1134"/>
                        <a:pt x="1463" y="731"/>
                      </a:cubicBezTo>
                      <a:cubicBezTo>
                        <a:pt x="1463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3" name="Google Shape;333;p13"/>
                <p:cNvSpPr/>
                <p:nvPr/>
              </p:nvSpPr>
              <p:spPr>
                <a:xfrm>
                  <a:off x="4210925" y="28547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0" y="328"/>
                        <a:pt x="0" y="732"/>
                      </a:cubicBezTo>
                      <a:cubicBezTo>
                        <a:pt x="0" y="1135"/>
                        <a:pt x="328" y="1463"/>
                        <a:pt x="731" y="1463"/>
                      </a:cubicBezTo>
                      <a:cubicBezTo>
                        <a:pt x="1135" y="1463"/>
                        <a:pt x="1462" y="1135"/>
                        <a:pt x="1462" y="732"/>
                      </a:cubicBezTo>
                      <a:cubicBezTo>
                        <a:pt x="1462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4" name="Google Shape;334;p13"/>
                <p:cNvSpPr/>
                <p:nvPr/>
              </p:nvSpPr>
              <p:spPr>
                <a:xfrm>
                  <a:off x="4088325" y="4226300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1"/>
                      </a:cubicBezTo>
                      <a:cubicBezTo>
                        <a:pt x="1" y="1135"/>
                        <a:pt x="328" y="1461"/>
                        <a:pt x="731" y="1461"/>
                      </a:cubicBezTo>
                      <a:cubicBezTo>
                        <a:pt x="1135" y="1461"/>
                        <a:pt x="1463" y="1135"/>
                        <a:pt x="1463" y="731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5" name="Google Shape;335;p13"/>
                <p:cNvSpPr/>
                <p:nvPr/>
              </p:nvSpPr>
              <p:spPr>
                <a:xfrm>
                  <a:off x="3910700" y="3168550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3"/>
                        <a:pt x="328" y="1461"/>
                        <a:pt x="732" y="1461"/>
                      </a:cubicBezTo>
                      <a:cubicBezTo>
                        <a:pt x="1134" y="1461"/>
                        <a:pt x="1462" y="1133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6" name="Google Shape;336;p13"/>
                <p:cNvSpPr/>
                <p:nvPr/>
              </p:nvSpPr>
              <p:spPr>
                <a:xfrm>
                  <a:off x="3825500" y="332710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1" y="1"/>
                      </a:moveTo>
                      <a:cubicBezTo>
                        <a:pt x="327" y="1"/>
                        <a:pt x="1" y="328"/>
                        <a:pt x="1" y="732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4" y="1462"/>
                        <a:pt x="1461" y="1135"/>
                        <a:pt x="1461" y="732"/>
                      </a:cubicBezTo>
                      <a:cubicBezTo>
                        <a:pt x="1461" y="328"/>
                        <a:pt x="1134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7" name="Google Shape;337;p13"/>
                <p:cNvSpPr/>
                <p:nvPr/>
              </p:nvSpPr>
              <p:spPr>
                <a:xfrm>
                  <a:off x="3773550" y="369062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7" y="1"/>
                        <a:pt x="1" y="327"/>
                        <a:pt x="1" y="731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1"/>
                      </a:cubicBezTo>
                      <a:cubicBezTo>
                        <a:pt x="1461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" name="Google Shape;338;p13"/>
                <p:cNvSpPr/>
                <p:nvPr/>
              </p:nvSpPr>
              <p:spPr>
                <a:xfrm>
                  <a:off x="3773150" y="350827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2"/>
                      </a:cubicBezTo>
                      <a:cubicBezTo>
                        <a:pt x="1" y="1135"/>
                        <a:pt x="328" y="1463"/>
                        <a:pt x="731" y="1463"/>
                      </a:cubicBezTo>
                      <a:cubicBezTo>
                        <a:pt x="1135" y="1463"/>
                        <a:pt x="1463" y="1135"/>
                        <a:pt x="1463" y="732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9" name="Google Shape;339;p13"/>
                <p:cNvSpPr/>
                <p:nvPr/>
              </p:nvSpPr>
              <p:spPr>
                <a:xfrm>
                  <a:off x="4643938" y="279390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" name="Google Shape;340;p13"/>
                <p:cNvSpPr/>
                <p:nvPr/>
              </p:nvSpPr>
              <p:spPr>
                <a:xfrm>
                  <a:off x="3828900" y="493085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41" name="Google Shape;341;p13"/>
              <p:cNvSpPr/>
              <p:nvPr/>
            </p:nvSpPr>
            <p:spPr>
              <a:xfrm>
                <a:off x="3490975" y="4659875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1" y="1135"/>
                      <a:pt x="1461" y="731"/>
                    </a:cubicBezTo>
                    <a:cubicBezTo>
                      <a:pt x="1461" y="327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13"/>
              <p:cNvSpPr/>
              <p:nvPr/>
            </p:nvSpPr>
            <p:spPr>
              <a:xfrm>
                <a:off x="3422350" y="304650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13"/>
              <p:cNvSpPr/>
              <p:nvPr/>
            </p:nvSpPr>
            <p:spPr>
              <a:xfrm>
                <a:off x="3490950" y="44548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4" name="Google Shape;344;p13"/>
            <p:cNvGrpSpPr/>
            <p:nvPr/>
          </p:nvGrpSpPr>
          <p:grpSpPr>
            <a:xfrm rot="-10532546">
              <a:off x="-807889" y="-617324"/>
              <a:ext cx="1358231" cy="6377843"/>
              <a:chOff x="4851025" y="424250"/>
              <a:chExt cx="654450" cy="3073100"/>
            </a:xfrm>
          </p:grpSpPr>
          <p:sp>
            <p:nvSpPr>
              <p:cNvPr id="345" name="Google Shape;345;p13"/>
              <p:cNvSpPr/>
              <p:nvPr/>
            </p:nvSpPr>
            <p:spPr>
              <a:xfrm>
                <a:off x="4851025" y="448600"/>
                <a:ext cx="631325" cy="3024400"/>
              </a:xfrm>
              <a:custGeom>
                <a:rect b="b" l="l" r="r" t="t"/>
                <a:pathLst>
                  <a:path extrusionOk="0" h="120976" w="25253">
                    <a:moveTo>
                      <a:pt x="17263" y="1"/>
                    </a:moveTo>
                    <a:cubicBezTo>
                      <a:pt x="16919" y="1"/>
                      <a:pt x="16578" y="145"/>
                      <a:pt x="16337" y="427"/>
                    </a:cubicBezTo>
                    <a:lnTo>
                      <a:pt x="1215" y="18082"/>
                    </a:lnTo>
                    <a:cubicBezTo>
                      <a:pt x="486" y="18933"/>
                      <a:pt x="1" y="20417"/>
                      <a:pt x="87" y="21534"/>
                    </a:cubicBezTo>
                    <a:lnTo>
                      <a:pt x="1840" y="44229"/>
                    </a:lnTo>
                    <a:cubicBezTo>
                      <a:pt x="1927" y="45346"/>
                      <a:pt x="2634" y="46738"/>
                      <a:pt x="3486" y="47467"/>
                    </a:cubicBezTo>
                    <a:lnTo>
                      <a:pt x="17422" y="59405"/>
                    </a:lnTo>
                    <a:cubicBezTo>
                      <a:pt x="17790" y="59720"/>
                      <a:pt x="18186" y="60500"/>
                      <a:pt x="18223" y="60982"/>
                    </a:cubicBezTo>
                    <a:lnTo>
                      <a:pt x="22773" y="119851"/>
                    </a:lnTo>
                    <a:cubicBezTo>
                      <a:pt x="22798" y="120187"/>
                      <a:pt x="22958" y="120480"/>
                      <a:pt x="23194" y="120682"/>
                    </a:cubicBezTo>
                    <a:cubicBezTo>
                      <a:pt x="23409" y="120866"/>
                      <a:pt x="23686" y="120975"/>
                      <a:pt x="23985" y="120975"/>
                    </a:cubicBezTo>
                    <a:cubicBezTo>
                      <a:pt x="24016" y="120975"/>
                      <a:pt x="24048" y="120974"/>
                      <a:pt x="24081" y="120972"/>
                    </a:cubicBezTo>
                    <a:cubicBezTo>
                      <a:pt x="24752" y="120920"/>
                      <a:pt x="25253" y="120334"/>
                      <a:pt x="25201" y="119664"/>
                    </a:cubicBezTo>
                    <a:lnTo>
                      <a:pt x="20652" y="60795"/>
                    </a:lnTo>
                    <a:cubicBezTo>
                      <a:pt x="20565" y="59676"/>
                      <a:pt x="19858" y="58284"/>
                      <a:pt x="19007" y="57555"/>
                    </a:cubicBezTo>
                    <a:lnTo>
                      <a:pt x="5070" y="45618"/>
                    </a:lnTo>
                    <a:cubicBezTo>
                      <a:pt x="4702" y="45304"/>
                      <a:pt x="4306" y="44522"/>
                      <a:pt x="4269" y="44041"/>
                    </a:cubicBezTo>
                    <a:lnTo>
                      <a:pt x="2516" y="21347"/>
                    </a:lnTo>
                    <a:cubicBezTo>
                      <a:pt x="2478" y="20866"/>
                      <a:pt x="2750" y="20033"/>
                      <a:pt x="3065" y="19666"/>
                    </a:cubicBezTo>
                    <a:lnTo>
                      <a:pt x="18187" y="2011"/>
                    </a:lnTo>
                    <a:cubicBezTo>
                      <a:pt x="18624" y="1500"/>
                      <a:pt x="18564" y="732"/>
                      <a:pt x="18054" y="293"/>
                    </a:cubicBezTo>
                    <a:cubicBezTo>
                      <a:pt x="17825" y="97"/>
                      <a:pt x="17543" y="1"/>
                      <a:pt x="172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13"/>
              <p:cNvSpPr/>
              <p:nvPr/>
            </p:nvSpPr>
            <p:spPr>
              <a:xfrm>
                <a:off x="5227775" y="424250"/>
                <a:ext cx="109600" cy="109650"/>
              </a:xfrm>
              <a:custGeom>
                <a:rect b="b" l="l" r="r" t="t"/>
                <a:pathLst>
                  <a:path extrusionOk="0" h="4386" w="4384">
                    <a:moveTo>
                      <a:pt x="2191" y="1"/>
                    </a:moveTo>
                    <a:cubicBezTo>
                      <a:pt x="982" y="1"/>
                      <a:pt x="0" y="982"/>
                      <a:pt x="0" y="2193"/>
                    </a:cubicBezTo>
                    <a:cubicBezTo>
                      <a:pt x="0" y="3404"/>
                      <a:pt x="982" y="4385"/>
                      <a:pt x="2191" y="4385"/>
                    </a:cubicBezTo>
                    <a:cubicBezTo>
                      <a:pt x="3402" y="4385"/>
                      <a:pt x="4383" y="3404"/>
                      <a:pt x="4383" y="2193"/>
                    </a:cubicBezTo>
                    <a:cubicBezTo>
                      <a:pt x="4383" y="982"/>
                      <a:pt x="3402" y="1"/>
                      <a:pt x="2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13"/>
              <p:cNvSpPr/>
              <p:nvPr/>
            </p:nvSpPr>
            <p:spPr>
              <a:xfrm>
                <a:off x="5395875" y="3387725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0"/>
                    </a:moveTo>
                    <a:cubicBezTo>
                      <a:pt x="982" y="0"/>
                      <a:pt x="1" y="982"/>
                      <a:pt x="1" y="2193"/>
                    </a:cubicBezTo>
                    <a:cubicBezTo>
                      <a:pt x="1" y="3403"/>
                      <a:pt x="982" y="4385"/>
                      <a:pt x="2193" y="4385"/>
                    </a:cubicBezTo>
                    <a:cubicBezTo>
                      <a:pt x="3403" y="4385"/>
                      <a:pt x="4384" y="3403"/>
                      <a:pt x="4384" y="2193"/>
                    </a:cubicBezTo>
                    <a:cubicBezTo>
                      <a:pt x="4384" y="982"/>
                      <a:pt x="3403" y="0"/>
                      <a:pt x="2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13"/>
              <p:cNvSpPr/>
              <p:nvPr/>
            </p:nvSpPr>
            <p:spPr>
              <a:xfrm>
                <a:off x="5327225" y="204755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1" y="1463"/>
                    </a:cubicBezTo>
                    <a:cubicBezTo>
                      <a:pt x="1133" y="1463"/>
                      <a:pt x="1461" y="1135"/>
                      <a:pt x="1461" y="731"/>
                    </a:cubicBezTo>
                    <a:cubicBezTo>
                      <a:pt x="1461" y="328"/>
                      <a:pt x="1133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13"/>
              <p:cNvSpPr/>
              <p:nvPr/>
            </p:nvSpPr>
            <p:spPr>
              <a:xfrm>
                <a:off x="4873475" y="107580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4"/>
                      <a:pt x="327" y="1462"/>
                      <a:pt x="731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13"/>
              <p:cNvSpPr/>
              <p:nvPr/>
            </p:nvSpPr>
            <p:spPr>
              <a:xfrm>
                <a:off x="5221675" y="1834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13"/>
              <p:cNvSpPr/>
              <p:nvPr/>
            </p:nvSpPr>
            <p:spPr>
              <a:xfrm>
                <a:off x="5373750" y="2669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0" y="328"/>
                      <a:pt x="0" y="732"/>
                    </a:cubicBezTo>
                    <a:cubicBezTo>
                      <a:pt x="0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13"/>
              <p:cNvSpPr/>
              <p:nvPr/>
            </p:nvSpPr>
            <p:spPr>
              <a:xfrm>
                <a:off x="5387700" y="28533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13"/>
              <p:cNvSpPr/>
              <p:nvPr/>
            </p:nvSpPr>
            <p:spPr>
              <a:xfrm>
                <a:off x="5361650" y="24670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2" y="1461"/>
                    </a:cubicBezTo>
                    <a:cubicBezTo>
                      <a:pt x="1135" y="1461"/>
                      <a:pt x="1462" y="1133"/>
                      <a:pt x="1462" y="730"/>
                    </a:cubicBezTo>
                    <a:cubicBezTo>
                      <a:pt x="1462" y="326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13"/>
              <p:cNvSpPr/>
              <p:nvPr/>
            </p:nvSpPr>
            <p:spPr>
              <a:xfrm>
                <a:off x="5341550" y="2235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2" y="1462"/>
                    </a:cubicBezTo>
                    <a:cubicBezTo>
                      <a:pt x="1134" y="1462"/>
                      <a:pt x="1462" y="1135"/>
                      <a:pt x="1462" y="731"/>
                    </a:cubicBezTo>
                    <a:cubicBezTo>
                      <a:pt x="1462" y="328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13"/>
              <p:cNvSpPr/>
              <p:nvPr/>
            </p:nvSpPr>
            <p:spPr>
              <a:xfrm>
                <a:off x="4909550" y="1510625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0" y="1463"/>
                    </a:cubicBezTo>
                    <a:cubicBezTo>
                      <a:pt x="1134" y="1463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13"/>
              <p:cNvSpPr/>
              <p:nvPr/>
            </p:nvSpPr>
            <p:spPr>
              <a:xfrm>
                <a:off x="5044100" y="168192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1"/>
                    </a:cubicBezTo>
                    <a:cubicBezTo>
                      <a:pt x="1" y="1134"/>
                      <a:pt x="327" y="1461"/>
                      <a:pt x="731" y="1461"/>
                    </a:cubicBezTo>
                    <a:cubicBezTo>
                      <a:pt x="1134" y="1461"/>
                      <a:pt x="1461" y="1134"/>
                      <a:pt x="1461" y="731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13"/>
              <p:cNvSpPr/>
              <p:nvPr/>
            </p:nvSpPr>
            <p:spPr>
              <a:xfrm>
                <a:off x="4936175" y="8438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13"/>
              <p:cNvSpPr/>
              <p:nvPr/>
            </p:nvSpPr>
            <p:spPr>
              <a:xfrm>
                <a:off x="5133850" y="6130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13"/>
              <p:cNvSpPr/>
              <p:nvPr/>
            </p:nvSpPr>
            <p:spPr>
              <a:xfrm>
                <a:off x="5245975" y="4424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13"/>
              <p:cNvSpPr/>
              <p:nvPr/>
            </p:nvSpPr>
            <p:spPr>
              <a:xfrm>
                <a:off x="5414063" y="3405938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13"/>
              <p:cNvSpPr/>
              <p:nvPr/>
            </p:nvSpPr>
            <p:spPr>
              <a:xfrm>
                <a:off x="5407211" y="3113013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64" name="Google Shape;364;p14"/>
          <p:cNvGrpSpPr/>
          <p:nvPr/>
        </p:nvGrpSpPr>
        <p:grpSpPr>
          <a:xfrm>
            <a:off x="-1934777" y="-2221538"/>
            <a:ext cx="10950129" cy="7893752"/>
            <a:chOff x="-1934777" y="-2221538"/>
            <a:chExt cx="10950129" cy="7893752"/>
          </a:xfrm>
        </p:grpSpPr>
        <p:grpSp>
          <p:nvGrpSpPr>
            <p:cNvPr id="365" name="Google Shape;365;p14"/>
            <p:cNvGrpSpPr/>
            <p:nvPr/>
          </p:nvGrpSpPr>
          <p:grpSpPr>
            <a:xfrm rot="5400000">
              <a:off x="5468416" y="-1012799"/>
              <a:ext cx="4755675" cy="2338198"/>
              <a:chOff x="5910900" y="252875"/>
              <a:chExt cx="2291450" cy="1126625"/>
            </a:xfrm>
          </p:grpSpPr>
          <p:sp>
            <p:nvSpPr>
              <p:cNvPr id="366" name="Google Shape;366;p14"/>
              <p:cNvSpPr/>
              <p:nvPr/>
            </p:nvSpPr>
            <p:spPr>
              <a:xfrm>
                <a:off x="5932300" y="277225"/>
                <a:ext cx="2245700" cy="1077950"/>
              </a:xfrm>
              <a:custGeom>
                <a:rect b="b" l="l" r="r" t="t"/>
                <a:pathLst>
                  <a:path extrusionOk="0" h="43118" w="89828">
                    <a:moveTo>
                      <a:pt x="58394" y="0"/>
                    </a:moveTo>
                    <a:cubicBezTo>
                      <a:pt x="57274" y="0"/>
                      <a:pt x="55831" y="598"/>
                      <a:pt x="55038" y="1390"/>
                    </a:cubicBezTo>
                    <a:lnTo>
                      <a:pt x="35308" y="21121"/>
                    </a:lnTo>
                    <a:cubicBezTo>
                      <a:pt x="34966" y="21462"/>
                      <a:pt x="34157" y="21798"/>
                      <a:pt x="33674" y="21798"/>
                    </a:cubicBezTo>
                    <a:lnTo>
                      <a:pt x="21682" y="21798"/>
                    </a:lnTo>
                    <a:cubicBezTo>
                      <a:pt x="20561" y="21798"/>
                      <a:pt x="19119" y="22395"/>
                      <a:pt x="18327" y="23188"/>
                    </a:cubicBezTo>
                    <a:lnTo>
                      <a:pt x="477" y="41038"/>
                    </a:lnTo>
                    <a:cubicBezTo>
                      <a:pt x="1" y="41514"/>
                      <a:pt x="1" y="42286"/>
                      <a:pt x="477" y="42760"/>
                    </a:cubicBezTo>
                    <a:cubicBezTo>
                      <a:pt x="714" y="42999"/>
                      <a:pt x="1026" y="43117"/>
                      <a:pt x="1337" y="43117"/>
                    </a:cubicBezTo>
                    <a:cubicBezTo>
                      <a:pt x="1649" y="43117"/>
                      <a:pt x="1960" y="42999"/>
                      <a:pt x="2199" y="42760"/>
                    </a:cubicBezTo>
                    <a:lnTo>
                      <a:pt x="20049" y="24910"/>
                    </a:lnTo>
                    <a:cubicBezTo>
                      <a:pt x="20390" y="24568"/>
                      <a:pt x="21199" y="24233"/>
                      <a:pt x="21682" y="24233"/>
                    </a:cubicBezTo>
                    <a:lnTo>
                      <a:pt x="33674" y="24233"/>
                    </a:lnTo>
                    <a:cubicBezTo>
                      <a:pt x="34795" y="24233"/>
                      <a:pt x="36237" y="23636"/>
                      <a:pt x="37030" y="22843"/>
                    </a:cubicBezTo>
                    <a:lnTo>
                      <a:pt x="56760" y="3113"/>
                    </a:lnTo>
                    <a:cubicBezTo>
                      <a:pt x="57101" y="2771"/>
                      <a:pt x="57911" y="2436"/>
                      <a:pt x="58394" y="2436"/>
                    </a:cubicBezTo>
                    <a:lnTo>
                      <a:pt x="88610" y="2436"/>
                    </a:lnTo>
                    <a:cubicBezTo>
                      <a:pt x="89282" y="2436"/>
                      <a:pt x="89827" y="1891"/>
                      <a:pt x="89827" y="1218"/>
                    </a:cubicBezTo>
                    <a:cubicBezTo>
                      <a:pt x="89827" y="546"/>
                      <a:pt x="89282" y="0"/>
                      <a:pt x="886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14"/>
              <p:cNvSpPr/>
              <p:nvPr/>
            </p:nvSpPr>
            <p:spPr>
              <a:xfrm>
                <a:off x="5910900" y="1269900"/>
                <a:ext cx="109650" cy="109600"/>
              </a:xfrm>
              <a:custGeom>
                <a:rect b="b" l="l" r="r" t="t"/>
                <a:pathLst>
                  <a:path extrusionOk="0" h="4384" w="4386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2"/>
                      <a:pt x="982" y="4384"/>
                      <a:pt x="2193" y="4384"/>
                    </a:cubicBezTo>
                    <a:cubicBezTo>
                      <a:pt x="3404" y="4384"/>
                      <a:pt x="4385" y="3402"/>
                      <a:pt x="4385" y="2193"/>
                    </a:cubicBezTo>
                    <a:cubicBezTo>
                      <a:pt x="4385" y="982"/>
                      <a:pt x="3404" y="1"/>
                      <a:pt x="21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14"/>
              <p:cNvSpPr/>
              <p:nvPr/>
            </p:nvSpPr>
            <p:spPr>
              <a:xfrm>
                <a:off x="8092725" y="252875"/>
                <a:ext cx="109625" cy="109600"/>
              </a:xfrm>
              <a:custGeom>
                <a:rect b="b" l="l" r="r" t="t"/>
                <a:pathLst>
                  <a:path extrusionOk="0" h="4384" w="4385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2"/>
                      <a:pt x="982" y="4384"/>
                      <a:pt x="2193" y="4384"/>
                    </a:cubicBezTo>
                    <a:cubicBezTo>
                      <a:pt x="3404" y="4384"/>
                      <a:pt x="4385" y="3402"/>
                      <a:pt x="4385" y="2193"/>
                    </a:cubicBezTo>
                    <a:cubicBezTo>
                      <a:pt x="4385" y="982"/>
                      <a:pt x="3404" y="1"/>
                      <a:pt x="21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14"/>
              <p:cNvSpPr/>
              <p:nvPr/>
            </p:nvSpPr>
            <p:spPr>
              <a:xfrm>
                <a:off x="7503975" y="28940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2" y="0"/>
                    </a:moveTo>
                    <a:cubicBezTo>
                      <a:pt x="328" y="0"/>
                      <a:pt x="0" y="328"/>
                      <a:pt x="0" y="732"/>
                    </a:cubicBezTo>
                    <a:cubicBezTo>
                      <a:pt x="0" y="1135"/>
                      <a:pt x="328" y="1462"/>
                      <a:pt x="732" y="1462"/>
                    </a:cubicBezTo>
                    <a:cubicBezTo>
                      <a:pt x="1135" y="1462"/>
                      <a:pt x="1462" y="1135"/>
                      <a:pt x="1462" y="732"/>
                    </a:cubicBezTo>
                    <a:cubicBezTo>
                      <a:pt x="1462" y="328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14"/>
              <p:cNvSpPr/>
              <p:nvPr/>
            </p:nvSpPr>
            <p:spPr>
              <a:xfrm>
                <a:off x="7818288" y="289388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2" y="0"/>
                    </a:moveTo>
                    <a:cubicBezTo>
                      <a:pt x="328" y="0"/>
                      <a:pt x="1" y="328"/>
                      <a:pt x="1" y="732"/>
                    </a:cubicBezTo>
                    <a:cubicBezTo>
                      <a:pt x="1" y="1135"/>
                      <a:pt x="328" y="1462"/>
                      <a:pt x="732" y="1462"/>
                    </a:cubicBezTo>
                    <a:cubicBezTo>
                      <a:pt x="1135" y="1462"/>
                      <a:pt x="1462" y="1135"/>
                      <a:pt x="1462" y="732"/>
                    </a:cubicBezTo>
                    <a:cubicBezTo>
                      <a:pt x="1462" y="328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14"/>
              <p:cNvSpPr/>
              <p:nvPr/>
            </p:nvSpPr>
            <p:spPr>
              <a:xfrm>
                <a:off x="7027475" y="5999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2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2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14"/>
              <p:cNvSpPr/>
              <p:nvPr/>
            </p:nvSpPr>
            <p:spPr>
              <a:xfrm>
                <a:off x="6514800" y="8353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3"/>
                      <a:pt x="730" y="1463"/>
                    </a:cubicBezTo>
                    <a:cubicBezTo>
                      <a:pt x="1134" y="1463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14"/>
              <p:cNvSpPr/>
              <p:nvPr/>
            </p:nvSpPr>
            <p:spPr>
              <a:xfrm>
                <a:off x="6246575" y="10028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2" y="1"/>
                    </a:moveTo>
                    <a:cubicBezTo>
                      <a:pt x="328" y="1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2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7"/>
                      <a:pt x="1135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14"/>
              <p:cNvSpPr/>
              <p:nvPr/>
            </p:nvSpPr>
            <p:spPr>
              <a:xfrm>
                <a:off x="7223725" y="40595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2" y="0"/>
                    </a:moveTo>
                    <a:cubicBezTo>
                      <a:pt x="328" y="0"/>
                      <a:pt x="1" y="328"/>
                      <a:pt x="1" y="732"/>
                    </a:cubicBezTo>
                    <a:cubicBezTo>
                      <a:pt x="1" y="1135"/>
                      <a:pt x="328" y="1462"/>
                      <a:pt x="732" y="1462"/>
                    </a:cubicBezTo>
                    <a:cubicBezTo>
                      <a:pt x="1135" y="1462"/>
                      <a:pt x="1463" y="1135"/>
                      <a:pt x="1463" y="732"/>
                    </a:cubicBezTo>
                    <a:cubicBezTo>
                      <a:pt x="1463" y="328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14"/>
              <p:cNvSpPr/>
              <p:nvPr/>
            </p:nvSpPr>
            <p:spPr>
              <a:xfrm>
                <a:off x="6841550" y="77965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5" y="1461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14"/>
              <p:cNvSpPr/>
              <p:nvPr/>
            </p:nvSpPr>
            <p:spPr>
              <a:xfrm>
                <a:off x="5929113" y="128810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14"/>
              <p:cNvSpPr/>
              <p:nvPr/>
            </p:nvSpPr>
            <p:spPr>
              <a:xfrm>
                <a:off x="6075125" y="117737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2" y="1"/>
                    </a:moveTo>
                    <a:cubicBezTo>
                      <a:pt x="328" y="1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2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7"/>
                      <a:pt x="1135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14"/>
              <p:cNvSpPr/>
              <p:nvPr/>
            </p:nvSpPr>
            <p:spPr>
              <a:xfrm>
                <a:off x="8110925" y="2710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9" name="Google Shape;379;p14"/>
            <p:cNvGrpSpPr/>
            <p:nvPr/>
          </p:nvGrpSpPr>
          <p:grpSpPr>
            <a:xfrm flipH="1" rot="10800000">
              <a:off x="-1934777" y="917420"/>
              <a:ext cx="4482760" cy="4754793"/>
              <a:chOff x="4204225" y="2144350"/>
              <a:chExt cx="2159950" cy="2291025"/>
            </a:xfrm>
          </p:grpSpPr>
          <p:sp>
            <p:nvSpPr>
              <p:cNvPr id="380" name="Google Shape;380;p14"/>
              <p:cNvSpPr/>
              <p:nvPr/>
            </p:nvSpPr>
            <p:spPr>
              <a:xfrm>
                <a:off x="4204225" y="2168700"/>
                <a:ext cx="2138575" cy="2242350"/>
              </a:xfrm>
              <a:custGeom>
                <a:rect b="b" l="l" r="r" t="t"/>
                <a:pathLst>
                  <a:path extrusionOk="0" h="89694" w="85543">
                    <a:moveTo>
                      <a:pt x="84207" y="0"/>
                    </a:moveTo>
                    <a:cubicBezTo>
                      <a:pt x="83895" y="0"/>
                      <a:pt x="83583" y="119"/>
                      <a:pt x="83345" y="357"/>
                    </a:cubicBezTo>
                    <a:lnTo>
                      <a:pt x="69442" y="14262"/>
                    </a:lnTo>
                    <a:cubicBezTo>
                      <a:pt x="69394" y="14308"/>
                      <a:pt x="69330" y="14335"/>
                      <a:pt x="69263" y="14335"/>
                    </a:cubicBezTo>
                    <a:lnTo>
                      <a:pt x="49162" y="14335"/>
                    </a:lnTo>
                    <a:cubicBezTo>
                      <a:pt x="47913" y="14335"/>
                      <a:pt x="46690" y="14842"/>
                      <a:pt x="45806" y="15725"/>
                    </a:cubicBezTo>
                    <a:lnTo>
                      <a:pt x="32790" y="28742"/>
                    </a:lnTo>
                    <a:cubicBezTo>
                      <a:pt x="32741" y="28790"/>
                      <a:pt x="32662" y="28819"/>
                      <a:pt x="32577" y="28822"/>
                    </a:cubicBezTo>
                    <a:cubicBezTo>
                      <a:pt x="23839" y="28988"/>
                      <a:pt x="15651" y="32519"/>
                      <a:pt x="9519" y="38765"/>
                    </a:cubicBezTo>
                    <a:cubicBezTo>
                      <a:pt x="3380" y="45017"/>
                      <a:pt x="0" y="53287"/>
                      <a:pt x="0" y="62050"/>
                    </a:cubicBezTo>
                    <a:lnTo>
                      <a:pt x="0" y="65766"/>
                    </a:lnTo>
                    <a:cubicBezTo>
                      <a:pt x="0" y="67016"/>
                      <a:pt x="507" y="68239"/>
                      <a:pt x="1390" y="69123"/>
                    </a:cubicBezTo>
                    <a:lnTo>
                      <a:pt x="21604" y="89336"/>
                    </a:lnTo>
                    <a:cubicBezTo>
                      <a:pt x="21841" y="89574"/>
                      <a:pt x="22153" y="89693"/>
                      <a:pt x="22465" y="89694"/>
                    </a:cubicBezTo>
                    <a:lnTo>
                      <a:pt x="22465" y="89694"/>
                    </a:lnTo>
                    <a:cubicBezTo>
                      <a:pt x="22777" y="89693"/>
                      <a:pt x="23089" y="89574"/>
                      <a:pt x="23326" y="89336"/>
                    </a:cubicBezTo>
                    <a:cubicBezTo>
                      <a:pt x="23802" y="88861"/>
                      <a:pt x="23802" y="88090"/>
                      <a:pt x="23326" y="87614"/>
                    </a:cubicBezTo>
                    <a:lnTo>
                      <a:pt x="3112" y="67401"/>
                    </a:lnTo>
                    <a:cubicBezTo>
                      <a:pt x="2682" y="66970"/>
                      <a:pt x="2435" y="66375"/>
                      <a:pt x="2435" y="65766"/>
                    </a:cubicBezTo>
                    <a:lnTo>
                      <a:pt x="2435" y="62050"/>
                    </a:lnTo>
                    <a:cubicBezTo>
                      <a:pt x="2435" y="53930"/>
                      <a:pt x="5568" y="46266"/>
                      <a:pt x="11257" y="40471"/>
                    </a:cubicBezTo>
                    <a:cubicBezTo>
                      <a:pt x="16939" y="34683"/>
                      <a:pt x="24527" y="31411"/>
                      <a:pt x="32624" y="31257"/>
                    </a:cubicBezTo>
                    <a:cubicBezTo>
                      <a:pt x="33344" y="31243"/>
                      <a:pt x="34015" y="30961"/>
                      <a:pt x="34512" y="30464"/>
                    </a:cubicBezTo>
                    <a:lnTo>
                      <a:pt x="47528" y="17448"/>
                    </a:lnTo>
                    <a:cubicBezTo>
                      <a:pt x="47958" y="17018"/>
                      <a:pt x="48554" y="16771"/>
                      <a:pt x="49162" y="16771"/>
                    </a:cubicBezTo>
                    <a:lnTo>
                      <a:pt x="69263" y="16771"/>
                    </a:lnTo>
                    <a:cubicBezTo>
                      <a:pt x="69971" y="16771"/>
                      <a:pt x="70664" y="16484"/>
                      <a:pt x="71164" y="15984"/>
                    </a:cubicBezTo>
                    <a:lnTo>
                      <a:pt x="85067" y="2079"/>
                    </a:lnTo>
                    <a:cubicBezTo>
                      <a:pt x="85543" y="1605"/>
                      <a:pt x="85543" y="833"/>
                      <a:pt x="85067" y="357"/>
                    </a:cubicBezTo>
                    <a:cubicBezTo>
                      <a:pt x="84830" y="119"/>
                      <a:pt x="84518" y="0"/>
                      <a:pt x="84207" y="0"/>
                    </a:cubicBezTo>
                    <a:close/>
                    <a:moveTo>
                      <a:pt x="22465" y="89694"/>
                    </a:moveTo>
                    <a:cubicBezTo>
                      <a:pt x="22465" y="89694"/>
                      <a:pt x="22464" y="89694"/>
                      <a:pt x="22464" y="89694"/>
                    </a:cubicBezTo>
                    <a:lnTo>
                      <a:pt x="22465" y="89694"/>
                    </a:lnTo>
                    <a:cubicBezTo>
                      <a:pt x="22465" y="89694"/>
                      <a:pt x="22465" y="89694"/>
                      <a:pt x="22465" y="8969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14"/>
              <p:cNvSpPr/>
              <p:nvPr/>
            </p:nvSpPr>
            <p:spPr>
              <a:xfrm>
                <a:off x="6254575" y="2144350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4"/>
                      <a:pt x="982" y="4385"/>
                      <a:pt x="2193" y="4385"/>
                    </a:cubicBezTo>
                    <a:cubicBezTo>
                      <a:pt x="3402" y="4385"/>
                      <a:pt x="4384" y="3404"/>
                      <a:pt x="4384" y="2193"/>
                    </a:cubicBezTo>
                    <a:cubicBezTo>
                      <a:pt x="4384" y="982"/>
                      <a:pt x="3402" y="1"/>
                      <a:pt x="21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14"/>
              <p:cNvSpPr/>
              <p:nvPr/>
            </p:nvSpPr>
            <p:spPr>
              <a:xfrm>
                <a:off x="4715200" y="4325775"/>
                <a:ext cx="109650" cy="109600"/>
              </a:xfrm>
              <a:custGeom>
                <a:rect b="b" l="l" r="r" t="t"/>
                <a:pathLst>
                  <a:path extrusionOk="0" h="4384" w="4386">
                    <a:moveTo>
                      <a:pt x="2193" y="1"/>
                    </a:moveTo>
                    <a:cubicBezTo>
                      <a:pt x="982" y="1"/>
                      <a:pt x="1" y="982"/>
                      <a:pt x="1" y="2192"/>
                    </a:cubicBezTo>
                    <a:cubicBezTo>
                      <a:pt x="1" y="3403"/>
                      <a:pt x="982" y="4384"/>
                      <a:pt x="2193" y="4384"/>
                    </a:cubicBezTo>
                    <a:cubicBezTo>
                      <a:pt x="3404" y="4384"/>
                      <a:pt x="4385" y="3403"/>
                      <a:pt x="4385" y="2192"/>
                    </a:cubicBezTo>
                    <a:cubicBezTo>
                      <a:pt x="4385" y="982"/>
                      <a:pt x="3404" y="1"/>
                      <a:pt x="21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14"/>
              <p:cNvSpPr/>
              <p:nvPr/>
            </p:nvSpPr>
            <p:spPr>
              <a:xfrm>
                <a:off x="4477325" y="3113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6" y="0"/>
                      <a:pt x="0" y="328"/>
                      <a:pt x="0" y="731"/>
                    </a:cubicBezTo>
                    <a:cubicBezTo>
                      <a:pt x="0" y="1135"/>
                      <a:pt x="326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14"/>
              <p:cNvSpPr/>
              <p:nvPr/>
            </p:nvSpPr>
            <p:spPr>
              <a:xfrm>
                <a:off x="4648175" y="29909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14"/>
              <p:cNvSpPr/>
              <p:nvPr/>
            </p:nvSpPr>
            <p:spPr>
              <a:xfrm>
                <a:off x="4939350" y="290225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4"/>
                      <a:pt x="328" y="1462"/>
                      <a:pt x="731" y="1462"/>
                    </a:cubicBezTo>
                    <a:cubicBezTo>
                      <a:pt x="1135" y="1462"/>
                      <a:pt x="1461" y="1134"/>
                      <a:pt x="1461" y="731"/>
                    </a:cubicBezTo>
                    <a:cubicBezTo>
                      <a:pt x="1461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14"/>
              <p:cNvSpPr/>
              <p:nvPr/>
            </p:nvSpPr>
            <p:spPr>
              <a:xfrm>
                <a:off x="5783075" y="253650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1"/>
                      <a:pt x="731" y="1461"/>
                    </a:cubicBezTo>
                    <a:cubicBezTo>
                      <a:pt x="1134" y="1461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14"/>
              <p:cNvSpPr/>
              <p:nvPr/>
            </p:nvSpPr>
            <p:spPr>
              <a:xfrm>
                <a:off x="5538875" y="25365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14"/>
              <p:cNvSpPr/>
              <p:nvPr/>
            </p:nvSpPr>
            <p:spPr>
              <a:xfrm>
                <a:off x="5327725" y="259197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6"/>
                      <a:pt x="1" y="730"/>
                    </a:cubicBezTo>
                    <a:cubicBezTo>
                      <a:pt x="1" y="1133"/>
                      <a:pt x="327" y="1461"/>
                      <a:pt x="731" y="1461"/>
                    </a:cubicBezTo>
                    <a:cubicBezTo>
                      <a:pt x="1135" y="1461"/>
                      <a:pt x="1461" y="1133"/>
                      <a:pt x="1461" y="730"/>
                    </a:cubicBezTo>
                    <a:cubicBezTo>
                      <a:pt x="1461" y="326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14"/>
              <p:cNvSpPr/>
              <p:nvPr/>
            </p:nvSpPr>
            <p:spPr>
              <a:xfrm>
                <a:off x="4483500" y="40996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7"/>
                      <a:pt x="1" y="731"/>
                    </a:cubicBezTo>
                    <a:cubicBezTo>
                      <a:pt x="1" y="1134"/>
                      <a:pt x="328" y="1461"/>
                      <a:pt x="732" y="1461"/>
                    </a:cubicBezTo>
                    <a:cubicBezTo>
                      <a:pt x="1135" y="1461"/>
                      <a:pt x="1462" y="1134"/>
                      <a:pt x="1462" y="731"/>
                    </a:cubicBezTo>
                    <a:cubicBezTo>
                      <a:pt x="1462" y="327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14"/>
              <p:cNvSpPr/>
              <p:nvPr/>
            </p:nvSpPr>
            <p:spPr>
              <a:xfrm>
                <a:off x="5147625" y="277065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9"/>
                      <a:pt x="1" y="732"/>
                    </a:cubicBezTo>
                    <a:cubicBezTo>
                      <a:pt x="1" y="1135"/>
                      <a:pt x="328" y="1463"/>
                      <a:pt x="731" y="1463"/>
                    </a:cubicBezTo>
                    <a:cubicBezTo>
                      <a:pt x="1135" y="1463"/>
                      <a:pt x="1463" y="1135"/>
                      <a:pt x="1463" y="732"/>
                    </a:cubicBezTo>
                    <a:cubicBezTo>
                      <a:pt x="1463" y="329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14"/>
              <p:cNvSpPr/>
              <p:nvPr/>
            </p:nvSpPr>
            <p:spPr>
              <a:xfrm>
                <a:off x="4225350" y="35764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2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5"/>
                      <a:pt x="328" y="1461"/>
                      <a:pt x="732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7"/>
                      <a:pt x="1135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14"/>
              <p:cNvSpPr/>
              <p:nvPr/>
            </p:nvSpPr>
            <p:spPr>
              <a:xfrm>
                <a:off x="4290150" y="33592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14"/>
              <p:cNvSpPr/>
              <p:nvPr/>
            </p:nvSpPr>
            <p:spPr>
              <a:xfrm>
                <a:off x="4271875" y="38878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14"/>
              <p:cNvSpPr/>
              <p:nvPr/>
            </p:nvSpPr>
            <p:spPr>
              <a:xfrm>
                <a:off x="5972075" y="24999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2" y="1463"/>
                    </a:cubicBezTo>
                    <a:cubicBezTo>
                      <a:pt x="1134" y="1463"/>
                      <a:pt x="1462" y="1135"/>
                      <a:pt x="1462" y="732"/>
                    </a:cubicBezTo>
                    <a:cubicBezTo>
                      <a:pt x="1462" y="328"/>
                      <a:pt x="1134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14"/>
              <p:cNvSpPr/>
              <p:nvPr/>
            </p:nvSpPr>
            <p:spPr>
              <a:xfrm>
                <a:off x="6272763" y="216255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14"/>
              <p:cNvSpPr/>
              <p:nvPr/>
            </p:nvSpPr>
            <p:spPr>
              <a:xfrm>
                <a:off x="6126525" y="23463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2" y="1463"/>
                    </a:cubicBezTo>
                    <a:cubicBezTo>
                      <a:pt x="1134" y="1463"/>
                      <a:pt x="1462" y="1135"/>
                      <a:pt x="1462" y="732"/>
                    </a:cubicBezTo>
                    <a:cubicBezTo>
                      <a:pt x="1462" y="328"/>
                      <a:pt x="1134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14"/>
              <p:cNvSpPr/>
              <p:nvPr/>
            </p:nvSpPr>
            <p:spPr>
              <a:xfrm>
                <a:off x="4733413" y="43439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" name="Google Shape;399;p15"/>
          <p:cNvGrpSpPr/>
          <p:nvPr/>
        </p:nvGrpSpPr>
        <p:grpSpPr>
          <a:xfrm>
            <a:off x="506669" y="4553355"/>
            <a:ext cx="4030101" cy="1211247"/>
            <a:chOff x="430469" y="4172355"/>
            <a:chExt cx="4030101" cy="1211247"/>
          </a:xfrm>
        </p:grpSpPr>
        <p:grpSp>
          <p:nvGrpSpPr>
            <p:cNvPr id="400" name="Google Shape;400;p15"/>
            <p:cNvGrpSpPr/>
            <p:nvPr/>
          </p:nvGrpSpPr>
          <p:grpSpPr>
            <a:xfrm flipH="1" rot="5538019">
              <a:off x="1919568" y="2782430"/>
              <a:ext cx="1051902" cy="3991097"/>
              <a:chOff x="5485075" y="3521900"/>
              <a:chExt cx="506850" cy="1923075"/>
            </a:xfrm>
          </p:grpSpPr>
          <p:sp>
            <p:nvSpPr>
              <p:cNvPr id="401" name="Google Shape;401;p15"/>
              <p:cNvSpPr/>
              <p:nvPr/>
            </p:nvSpPr>
            <p:spPr>
              <a:xfrm>
                <a:off x="5485075" y="3546250"/>
                <a:ext cx="483200" cy="1898725"/>
              </a:xfrm>
              <a:custGeom>
                <a:rect b="b" l="l" r="r" t="t"/>
                <a:pathLst>
                  <a:path extrusionOk="0" h="75949" w="19328">
                    <a:moveTo>
                      <a:pt x="18079" y="1"/>
                    </a:moveTo>
                    <a:cubicBezTo>
                      <a:pt x="17765" y="1"/>
                      <a:pt x="17475" y="122"/>
                      <a:pt x="17258" y="320"/>
                    </a:cubicBezTo>
                    <a:cubicBezTo>
                      <a:pt x="17028" y="531"/>
                      <a:pt x="16878" y="829"/>
                      <a:pt x="16865" y="1166"/>
                    </a:cubicBezTo>
                    <a:lnTo>
                      <a:pt x="14279" y="60154"/>
                    </a:lnTo>
                    <a:cubicBezTo>
                      <a:pt x="14258" y="60637"/>
                      <a:pt x="13888" y="61430"/>
                      <a:pt x="13531" y="61756"/>
                    </a:cubicBezTo>
                    <a:lnTo>
                      <a:pt x="0" y="74152"/>
                    </a:lnTo>
                    <a:lnTo>
                      <a:pt x="1646" y="75948"/>
                    </a:lnTo>
                    <a:lnTo>
                      <a:pt x="15177" y="63552"/>
                    </a:lnTo>
                    <a:cubicBezTo>
                      <a:pt x="16003" y="62796"/>
                      <a:pt x="16664" y="61381"/>
                      <a:pt x="16713" y="60260"/>
                    </a:cubicBezTo>
                    <a:lnTo>
                      <a:pt x="19298" y="1272"/>
                    </a:lnTo>
                    <a:cubicBezTo>
                      <a:pt x="19327" y="600"/>
                      <a:pt x="18806" y="32"/>
                      <a:pt x="18134" y="2"/>
                    </a:cubicBezTo>
                    <a:cubicBezTo>
                      <a:pt x="18115" y="1"/>
                      <a:pt x="18097" y="1"/>
                      <a:pt x="180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15"/>
              <p:cNvSpPr/>
              <p:nvPr/>
            </p:nvSpPr>
            <p:spPr>
              <a:xfrm>
                <a:off x="5882300" y="3521900"/>
                <a:ext cx="109625" cy="109625"/>
              </a:xfrm>
              <a:custGeom>
                <a:rect b="b" l="l" r="r" t="t"/>
                <a:pathLst>
                  <a:path extrusionOk="0" h="4385" w="4385">
                    <a:moveTo>
                      <a:pt x="2192" y="0"/>
                    </a:moveTo>
                    <a:cubicBezTo>
                      <a:pt x="981" y="0"/>
                      <a:pt x="0" y="983"/>
                      <a:pt x="0" y="2192"/>
                    </a:cubicBezTo>
                    <a:cubicBezTo>
                      <a:pt x="0" y="3403"/>
                      <a:pt x="981" y="4384"/>
                      <a:pt x="2192" y="4384"/>
                    </a:cubicBezTo>
                    <a:cubicBezTo>
                      <a:pt x="3403" y="4384"/>
                      <a:pt x="4384" y="3403"/>
                      <a:pt x="4384" y="2192"/>
                    </a:cubicBezTo>
                    <a:cubicBezTo>
                      <a:pt x="4384" y="983"/>
                      <a:pt x="3403" y="0"/>
                      <a:pt x="21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15"/>
              <p:cNvSpPr/>
              <p:nvPr/>
            </p:nvSpPr>
            <p:spPr>
              <a:xfrm>
                <a:off x="5859550" y="486165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2"/>
                    </a:cubicBezTo>
                    <a:cubicBezTo>
                      <a:pt x="1" y="1135"/>
                      <a:pt x="328" y="1462"/>
                      <a:pt x="731" y="1462"/>
                    </a:cubicBezTo>
                    <a:cubicBezTo>
                      <a:pt x="1135" y="1462"/>
                      <a:pt x="1462" y="1135"/>
                      <a:pt x="1462" y="732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15"/>
              <p:cNvSpPr/>
              <p:nvPr/>
            </p:nvSpPr>
            <p:spPr>
              <a:xfrm>
                <a:off x="5761175" y="515485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8" y="0"/>
                      <a:pt x="1" y="328"/>
                      <a:pt x="1" y="730"/>
                    </a:cubicBezTo>
                    <a:cubicBezTo>
                      <a:pt x="1" y="1134"/>
                      <a:pt x="328" y="1461"/>
                      <a:pt x="731" y="1461"/>
                    </a:cubicBezTo>
                    <a:cubicBezTo>
                      <a:pt x="1135" y="1461"/>
                      <a:pt x="1462" y="1134"/>
                      <a:pt x="1462" y="730"/>
                    </a:cubicBezTo>
                    <a:cubicBezTo>
                      <a:pt x="1462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15"/>
              <p:cNvSpPr/>
              <p:nvPr/>
            </p:nvSpPr>
            <p:spPr>
              <a:xfrm>
                <a:off x="5885350" y="4238975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15"/>
              <p:cNvSpPr/>
              <p:nvPr/>
            </p:nvSpPr>
            <p:spPr>
              <a:xfrm>
                <a:off x="5893747" y="4039477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1" y="1461"/>
                    </a:cubicBezTo>
                    <a:cubicBezTo>
                      <a:pt x="1135" y="1461"/>
                      <a:pt x="1461" y="1133"/>
                      <a:pt x="1461" y="730"/>
                    </a:cubicBezTo>
                    <a:cubicBezTo>
                      <a:pt x="1461" y="326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15"/>
              <p:cNvSpPr/>
              <p:nvPr/>
            </p:nvSpPr>
            <p:spPr>
              <a:xfrm>
                <a:off x="5880000" y="444130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2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15"/>
              <p:cNvSpPr/>
              <p:nvPr/>
            </p:nvSpPr>
            <p:spPr>
              <a:xfrm>
                <a:off x="5867650" y="467380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2"/>
                    </a:cubicBezTo>
                    <a:cubicBezTo>
                      <a:pt x="1461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15"/>
              <p:cNvSpPr/>
              <p:nvPr/>
            </p:nvSpPr>
            <p:spPr>
              <a:xfrm>
                <a:off x="5588800" y="531275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0"/>
                    </a:moveTo>
                    <a:cubicBezTo>
                      <a:pt x="328" y="0"/>
                      <a:pt x="0" y="328"/>
                      <a:pt x="0" y="732"/>
                    </a:cubicBezTo>
                    <a:cubicBezTo>
                      <a:pt x="0" y="1134"/>
                      <a:pt x="328" y="1462"/>
                      <a:pt x="731" y="1462"/>
                    </a:cubicBezTo>
                    <a:cubicBezTo>
                      <a:pt x="1134" y="1462"/>
                      <a:pt x="1461" y="1134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15"/>
              <p:cNvSpPr/>
              <p:nvPr/>
            </p:nvSpPr>
            <p:spPr>
              <a:xfrm>
                <a:off x="5900013" y="3540113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1" name="Google Shape;411;p15"/>
            <p:cNvSpPr/>
            <p:nvPr/>
          </p:nvSpPr>
          <p:spPr>
            <a:xfrm flipH="1" rot="5538019">
              <a:off x="3788155" y="4406606"/>
              <a:ext cx="75855" cy="75803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8" y="0"/>
                    <a:pt x="1" y="326"/>
                    <a:pt x="1" y="730"/>
                  </a:cubicBezTo>
                  <a:cubicBezTo>
                    <a:pt x="1" y="1133"/>
                    <a:pt x="328" y="1461"/>
                    <a:pt x="731" y="1461"/>
                  </a:cubicBezTo>
                  <a:cubicBezTo>
                    <a:pt x="1135" y="1461"/>
                    <a:pt x="1461" y="1133"/>
                    <a:pt x="1461" y="730"/>
                  </a:cubicBezTo>
                  <a:cubicBezTo>
                    <a:pt x="1461" y="326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2" name="Google Shape;412;p15"/>
          <p:cNvSpPr txBox="1"/>
          <p:nvPr>
            <p:ph type="title"/>
          </p:nvPr>
        </p:nvSpPr>
        <p:spPr>
          <a:xfrm>
            <a:off x="720000" y="539500"/>
            <a:ext cx="2675400" cy="15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13" name="Google Shape;413;p15"/>
          <p:cNvSpPr txBox="1"/>
          <p:nvPr>
            <p:ph idx="1" type="subTitle"/>
          </p:nvPr>
        </p:nvSpPr>
        <p:spPr>
          <a:xfrm flipH="1">
            <a:off x="3436200" y="1271869"/>
            <a:ext cx="2186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14" name="Google Shape;414;p15"/>
          <p:cNvSpPr txBox="1"/>
          <p:nvPr>
            <p:ph idx="2" type="subTitle"/>
          </p:nvPr>
        </p:nvSpPr>
        <p:spPr>
          <a:xfrm>
            <a:off x="6203725" y="2221498"/>
            <a:ext cx="2186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15" name="Google Shape;415;p15"/>
          <p:cNvSpPr txBox="1"/>
          <p:nvPr>
            <p:ph idx="3" type="subTitle"/>
          </p:nvPr>
        </p:nvSpPr>
        <p:spPr>
          <a:xfrm flipH="1">
            <a:off x="2657750" y="3171126"/>
            <a:ext cx="2186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16" name="Google Shape;416;p15"/>
          <p:cNvSpPr txBox="1"/>
          <p:nvPr>
            <p:ph idx="4" type="subTitle"/>
          </p:nvPr>
        </p:nvSpPr>
        <p:spPr>
          <a:xfrm>
            <a:off x="5425950" y="4120750"/>
            <a:ext cx="2186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417" name="Google Shape;417;p15"/>
          <p:cNvSpPr txBox="1"/>
          <p:nvPr>
            <p:ph hasCustomPrompt="1" idx="5" type="title"/>
          </p:nvPr>
        </p:nvSpPr>
        <p:spPr>
          <a:xfrm flipH="1">
            <a:off x="5080808" y="545940"/>
            <a:ext cx="541500" cy="48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18" name="Google Shape;418;p15"/>
          <p:cNvSpPr txBox="1"/>
          <p:nvPr>
            <p:ph hasCustomPrompt="1" idx="6" type="title"/>
          </p:nvPr>
        </p:nvSpPr>
        <p:spPr>
          <a:xfrm flipH="1">
            <a:off x="4302361" y="2453554"/>
            <a:ext cx="541500" cy="48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19" name="Google Shape;419;p15"/>
          <p:cNvSpPr txBox="1"/>
          <p:nvPr>
            <p:ph hasCustomPrompt="1" idx="7" type="title"/>
          </p:nvPr>
        </p:nvSpPr>
        <p:spPr>
          <a:xfrm>
            <a:off x="6203718" y="1499747"/>
            <a:ext cx="541500" cy="48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20" name="Google Shape;420;p15"/>
          <p:cNvSpPr txBox="1"/>
          <p:nvPr>
            <p:ph hasCustomPrompt="1" idx="8" type="title"/>
          </p:nvPr>
        </p:nvSpPr>
        <p:spPr>
          <a:xfrm>
            <a:off x="5423183" y="3407361"/>
            <a:ext cx="541500" cy="48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21" name="Google Shape;421;p15"/>
          <p:cNvSpPr txBox="1"/>
          <p:nvPr>
            <p:ph idx="9" type="subTitle"/>
          </p:nvPr>
        </p:nvSpPr>
        <p:spPr>
          <a:xfrm flipH="1">
            <a:off x="3436200" y="890875"/>
            <a:ext cx="2186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2" name="Google Shape;422;p15"/>
          <p:cNvSpPr txBox="1"/>
          <p:nvPr>
            <p:ph idx="13" type="subTitle"/>
          </p:nvPr>
        </p:nvSpPr>
        <p:spPr>
          <a:xfrm>
            <a:off x="6203731" y="1840500"/>
            <a:ext cx="2186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3" name="Google Shape;423;p15"/>
          <p:cNvSpPr txBox="1"/>
          <p:nvPr>
            <p:ph idx="14" type="subTitle"/>
          </p:nvPr>
        </p:nvSpPr>
        <p:spPr>
          <a:xfrm flipH="1">
            <a:off x="2657740" y="2790125"/>
            <a:ext cx="2186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4" name="Google Shape;424;p15"/>
          <p:cNvSpPr txBox="1"/>
          <p:nvPr>
            <p:ph idx="15" type="subTitle"/>
          </p:nvPr>
        </p:nvSpPr>
        <p:spPr>
          <a:xfrm>
            <a:off x="5423175" y="3739750"/>
            <a:ext cx="2186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6"/>
          <p:cNvSpPr txBox="1"/>
          <p:nvPr>
            <p:ph type="title"/>
          </p:nvPr>
        </p:nvSpPr>
        <p:spPr>
          <a:xfrm>
            <a:off x="4964050" y="2816725"/>
            <a:ext cx="34662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27" name="Google Shape;427;p16"/>
          <p:cNvSpPr txBox="1"/>
          <p:nvPr>
            <p:ph idx="1" type="subTitle"/>
          </p:nvPr>
        </p:nvSpPr>
        <p:spPr>
          <a:xfrm>
            <a:off x="713900" y="1080785"/>
            <a:ext cx="7716900" cy="16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428" name="Google Shape;428;p16"/>
          <p:cNvGrpSpPr/>
          <p:nvPr/>
        </p:nvGrpSpPr>
        <p:grpSpPr>
          <a:xfrm>
            <a:off x="-3365717" y="303959"/>
            <a:ext cx="6544357" cy="5725450"/>
            <a:chOff x="-3365717" y="303959"/>
            <a:chExt cx="6544357" cy="5725450"/>
          </a:xfrm>
        </p:grpSpPr>
        <p:grpSp>
          <p:nvGrpSpPr>
            <p:cNvPr id="429" name="Google Shape;429;p16"/>
            <p:cNvGrpSpPr/>
            <p:nvPr/>
          </p:nvGrpSpPr>
          <p:grpSpPr>
            <a:xfrm flipH="1" rot="10800000">
              <a:off x="-1304121" y="1064076"/>
              <a:ext cx="4482760" cy="4754793"/>
              <a:chOff x="4204225" y="2144350"/>
              <a:chExt cx="2159950" cy="2291025"/>
            </a:xfrm>
          </p:grpSpPr>
          <p:sp>
            <p:nvSpPr>
              <p:cNvPr id="430" name="Google Shape;430;p16"/>
              <p:cNvSpPr/>
              <p:nvPr/>
            </p:nvSpPr>
            <p:spPr>
              <a:xfrm>
                <a:off x="4204225" y="2168700"/>
                <a:ext cx="2138575" cy="2242350"/>
              </a:xfrm>
              <a:custGeom>
                <a:rect b="b" l="l" r="r" t="t"/>
                <a:pathLst>
                  <a:path extrusionOk="0" h="89694" w="85543">
                    <a:moveTo>
                      <a:pt x="84207" y="0"/>
                    </a:moveTo>
                    <a:cubicBezTo>
                      <a:pt x="83895" y="0"/>
                      <a:pt x="83583" y="119"/>
                      <a:pt x="83345" y="357"/>
                    </a:cubicBezTo>
                    <a:lnTo>
                      <a:pt x="69442" y="14262"/>
                    </a:lnTo>
                    <a:cubicBezTo>
                      <a:pt x="69394" y="14308"/>
                      <a:pt x="69330" y="14335"/>
                      <a:pt x="69263" y="14335"/>
                    </a:cubicBezTo>
                    <a:lnTo>
                      <a:pt x="49162" y="14335"/>
                    </a:lnTo>
                    <a:cubicBezTo>
                      <a:pt x="47913" y="14335"/>
                      <a:pt x="46690" y="14842"/>
                      <a:pt x="45806" y="15725"/>
                    </a:cubicBezTo>
                    <a:lnTo>
                      <a:pt x="32790" y="28742"/>
                    </a:lnTo>
                    <a:cubicBezTo>
                      <a:pt x="32741" y="28790"/>
                      <a:pt x="32662" y="28819"/>
                      <a:pt x="32577" y="28822"/>
                    </a:cubicBezTo>
                    <a:cubicBezTo>
                      <a:pt x="23839" y="28988"/>
                      <a:pt x="15651" y="32519"/>
                      <a:pt x="9519" y="38765"/>
                    </a:cubicBezTo>
                    <a:cubicBezTo>
                      <a:pt x="3380" y="45017"/>
                      <a:pt x="0" y="53287"/>
                      <a:pt x="0" y="62050"/>
                    </a:cubicBezTo>
                    <a:lnTo>
                      <a:pt x="0" y="65766"/>
                    </a:lnTo>
                    <a:cubicBezTo>
                      <a:pt x="0" y="67016"/>
                      <a:pt x="507" y="68239"/>
                      <a:pt x="1390" y="69123"/>
                    </a:cubicBezTo>
                    <a:lnTo>
                      <a:pt x="21604" y="89336"/>
                    </a:lnTo>
                    <a:cubicBezTo>
                      <a:pt x="21841" y="89574"/>
                      <a:pt x="22153" y="89693"/>
                      <a:pt x="22465" y="89694"/>
                    </a:cubicBezTo>
                    <a:lnTo>
                      <a:pt x="22465" y="89694"/>
                    </a:lnTo>
                    <a:cubicBezTo>
                      <a:pt x="22777" y="89693"/>
                      <a:pt x="23089" y="89574"/>
                      <a:pt x="23326" y="89336"/>
                    </a:cubicBezTo>
                    <a:cubicBezTo>
                      <a:pt x="23802" y="88861"/>
                      <a:pt x="23802" y="88090"/>
                      <a:pt x="23326" y="87614"/>
                    </a:cubicBezTo>
                    <a:lnTo>
                      <a:pt x="3112" y="67401"/>
                    </a:lnTo>
                    <a:cubicBezTo>
                      <a:pt x="2682" y="66970"/>
                      <a:pt x="2435" y="66375"/>
                      <a:pt x="2435" y="65766"/>
                    </a:cubicBezTo>
                    <a:lnTo>
                      <a:pt x="2435" y="62050"/>
                    </a:lnTo>
                    <a:cubicBezTo>
                      <a:pt x="2435" y="53930"/>
                      <a:pt x="5568" y="46266"/>
                      <a:pt x="11257" y="40471"/>
                    </a:cubicBezTo>
                    <a:cubicBezTo>
                      <a:pt x="16939" y="34683"/>
                      <a:pt x="24527" y="31411"/>
                      <a:pt x="32624" y="31257"/>
                    </a:cubicBezTo>
                    <a:cubicBezTo>
                      <a:pt x="33344" y="31243"/>
                      <a:pt x="34015" y="30961"/>
                      <a:pt x="34512" y="30464"/>
                    </a:cubicBezTo>
                    <a:lnTo>
                      <a:pt x="47528" y="17448"/>
                    </a:lnTo>
                    <a:cubicBezTo>
                      <a:pt x="47958" y="17018"/>
                      <a:pt x="48554" y="16771"/>
                      <a:pt x="49162" y="16771"/>
                    </a:cubicBezTo>
                    <a:lnTo>
                      <a:pt x="69263" y="16771"/>
                    </a:lnTo>
                    <a:cubicBezTo>
                      <a:pt x="69971" y="16771"/>
                      <a:pt x="70664" y="16484"/>
                      <a:pt x="71164" y="15984"/>
                    </a:cubicBezTo>
                    <a:lnTo>
                      <a:pt x="85067" y="2079"/>
                    </a:lnTo>
                    <a:cubicBezTo>
                      <a:pt x="85543" y="1605"/>
                      <a:pt x="85543" y="833"/>
                      <a:pt x="85067" y="357"/>
                    </a:cubicBezTo>
                    <a:cubicBezTo>
                      <a:pt x="84830" y="119"/>
                      <a:pt x="84518" y="0"/>
                      <a:pt x="84207" y="0"/>
                    </a:cubicBezTo>
                    <a:close/>
                    <a:moveTo>
                      <a:pt x="22465" y="89694"/>
                    </a:moveTo>
                    <a:cubicBezTo>
                      <a:pt x="22465" y="89694"/>
                      <a:pt x="22464" y="89694"/>
                      <a:pt x="22464" y="89694"/>
                    </a:cubicBezTo>
                    <a:lnTo>
                      <a:pt x="22465" y="89694"/>
                    </a:lnTo>
                    <a:cubicBezTo>
                      <a:pt x="22465" y="89694"/>
                      <a:pt x="22465" y="89694"/>
                      <a:pt x="22465" y="8969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16"/>
              <p:cNvSpPr/>
              <p:nvPr/>
            </p:nvSpPr>
            <p:spPr>
              <a:xfrm>
                <a:off x="6254575" y="2144350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4"/>
                      <a:pt x="982" y="4385"/>
                      <a:pt x="2193" y="4385"/>
                    </a:cubicBezTo>
                    <a:cubicBezTo>
                      <a:pt x="3402" y="4385"/>
                      <a:pt x="4384" y="3404"/>
                      <a:pt x="4384" y="2193"/>
                    </a:cubicBezTo>
                    <a:cubicBezTo>
                      <a:pt x="4384" y="982"/>
                      <a:pt x="3402" y="1"/>
                      <a:pt x="21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16"/>
              <p:cNvSpPr/>
              <p:nvPr/>
            </p:nvSpPr>
            <p:spPr>
              <a:xfrm>
                <a:off x="4715200" y="4325775"/>
                <a:ext cx="109650" cy="109600"/>
              </a:xfrm>
              <a:custGeom>
                <a:rect b="b" l="l" r="r" t="t"/>
                <a:pathLst>
                  <a:path extrusionOk="0" h="4384" w="4386">
                    <a:moveTo>
                      <a:pt x="2193" y="1"/>
                    </a:moveTo>
                    <a:cubicBezTo>
                      <a:pt x="982" y="1"/>
                      <a:pt x="1" y="982"/>
                      <a:pt x="1" y="2192"/>
                    </a:cubicBezTo>
                    <a:cubicBezTo>
                      <a:pt x="1" y="3403"/>
                      <a:pt x="982" y="4384"/>
                      <a:pt x="2193" y="4384"/>
                    </a:cubicBezTo>
                    <a:cubicBezTo>
                      <a:pt x="3404" y="4384"/>
                      <a:pt x="4385" y="3403"/>
                      <a:pt x="4385" y="2192"/>
                    </a:cubicBezTo>
                    <a:cubicBezTo>
                      <a:pt x="4385" y="982"/>
                      <a:pt x="3404" y="1"/>
                      <a:pt x="21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6"/>
              <p:cNvSpPr/>
              <p:nvPr/>
            </p:nvSpPr>
            <p:spPr>
              <a:xfrm>
                <a:off x="4477325" y="3113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6" y="0"/>
                      <a:pt x="0" y="328"/>
                      <a:pt x="0" y="731"/>
                    </a:cubicBezTo>
                    <a:cubicBezTo>
                      <a:pt x="0" y="1135"/>
                      <a:pt x="326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16"/>
              <p:cNvSpPr/>
              <p:nvPr/>
            </p:nvSpPr>
            <p:spPr>
              <a:xfrm>
                <a:off x="4648175" y="29909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16"/>
              <p:cNvSpPr/>
              <p:nvPr/>
            </p:nvSpPr>
            <p:spPr>
              <a:xfrm>
                <a:off x="4939350" y="290225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4"/>
                      <a:pt x="328" y="1462"/>
                      <a:pt x="731" y="1462"/>
                    </a:cubicBezTo>
                    <a:cubicBezTo>
                      <a:pt x="1135" y="1462"/>
                      <a:pt x="1461" y="1134"/>
                      <a:pt x="1461" y="731"/>
                    </a:cubicBezTo>
                    <a:cubicBezTo>
                      <a:pt x="1461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16"/>
              <p:cNvSpPr/>
              <p:nvPr/>
            </p:nvSpPr>
            <p:spPr>
              <a:xfrm>
                <a:off x="5783075" y="253650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1"/>
                      <a:pt x="731" y="1461"/>
                    </a:cubicBezTo>
                    <a:cubicBezTo>
                      <a:pt x="1134" y="1461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6"/>
              <p:cNvSpPr/>
              <p:nvPr/>
            </p:nvSpPr>
            <p:spPr>
              <a:xfrm>
                <a:off x="5538875" y="25365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6"/>
              <p:cNvSpPr/>
              <p:nvPr/>
            </p:nvSpPr>
            <p:spPr>
              <a:xfrm>
                <a:off x="5327725" y="259197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6"/>
                      <a:pt x="1" y="730"/>
                    </a:cubicBezTo>
                    <a:cubicBezTo>
                      <a:pt x="1" y="1133"/>
                      <a:pt x="327" y="1461"/>
                      <a:pt x="731" y="1461"/>
                    </a:cubicBezTo>
                    <a:cubicBezTo>
                      <a:pt x="1135" y="1461"/>
                      <a:pt x="1461" y="1133"/>
                      <a:pt x="1461" y="730"/>
                    </a:cubicBezTo>
                    <a:cubicBezTo>
                      <a:pt x="1461" y="326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6"/>
              <p:cNvSpPr/>
              <p:nvPr/>
            </p:nvSpPr>
            <p:spPr>
              <a:xfrm>
                <a:off x="4483500" y="40996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7"/>
                      <a:pt x="1" y="731"/>
                    </a:cubicBezTo>
                    <a:cubicBezTo>
                      <a:pt x="1" y="1134"/>
                      <a:pt x="328" y="1461"/>
                      <a:pt x="732" y="1461"/>
                    </a:cubicBezTo>
                    <a:cubicBezTo>
                      <a:pt x="1135" y="1461"/>
                      <a:pt x="1462" y="1134"/>
                      <a:pt x="1462" y="731"/>
                    </a:cubicBezTo>
                    <a:cubicBezTo>
                      <a:pt x="1462" y="327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16"/>
              <p:cNvSpPr/>
              <p:nvPr/>
            </p:nvSpPr>
            <p:spPr>
              <a:xfrm>
                <a:off x="5147625" y="277065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9"/>
                      <a:pt x="1" y="732"/>
                    </a:cubicBezTo>
                    <a:cubicBezTo>
                      <a:pt x="1" y="1135"/>
                      <a:pt x="328" y="1463"/>
                      <a:pt x="731" y="1463"/>
                    </a:cubicBezTo>
                    <a:cubicBezTo>
                      <a:pt x="1135" y="1463"/>
                      <a:pt x="1463" y="1135"/>
                      <a:pt x="1463" y="732"/>
                    </a:cubicBezTo>
                    <a:cubicBezTo>
                      <a:pt x="1463" y="329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16"/>
              <p:cNvSpPr/>
              <p:nvPr/>
            </p:nvSpPr>
            <p:spPr>
              <a:xfrm>
                <a:off x="4225350" y="35764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2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5"/>
                      <a:pt x="328" y="1461"/>
                      <a:pt x="732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7"/>
                      <a:pt x="1135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16"/>
              <p:cNvSpPr/>
              <p:nvPr/>
            </p:nvSpPr>
            <p:spPr>
              <a:xfrm>
                <a:off x="4290150" y="33592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16"/>
              <p:cNvSpPr/>
              <p:nvPr/>
            </p:nvSpPr>
            <p:spPr>
              <a:xfrm>
                <a:off x="4271875" y="38878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16"/>
              <p:cNvSpPr/>
              <p:nvPr/>
            </p:nvSpPr>
            <p:spPr>
              <a:xfrm>
                <a:off x="5972075" y="24999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2" y="1463"/>
                    </a:cubicBezTo>
                    <a:cubicBezTo>
                      <a:pt x="1134" y="1463"/>
                      <a:pt x="1462" y="1135"/>
                      <a:pt x="1462" y="732"/>
                    </a:cubicBezTo>
                    <a:cubicBezTo>
                      <a:pt x="1462" y="328"/>
                      <a:pt x="1134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16"/>
              <p:cNvSpPr/>
              <p:nvPr/>
            </p:nvSpPr>
            <p:spPr>
              <a:xfrm>
                <a:off x="6272763" y="216255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16"/>
              <p:cNvSpPr/>
              <p:nvPr/>
            </p:nvSpPr>
            <p:spPr>
              <a:xfrm>
                <a:off x="6126525" y="23463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2" y="1463"/>
                    </a:cubicBezTo>
                    <a:cubicBezTo>
                      <a:pt x="1134" y="1463"/>
                      <a:pt x="1462" y="1135"/>
                      <a:pt x="1462" y="732"/>
                    </a:cubicBezTo>
                    <a:cubicBezTo>
                      <a:pt x="1462" y="328"/>
                      <a:pt x="1134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16"/>
              <p:cNvSpPr/>
              <p:nvPr/>
            </p:nvSpPr>
            <p:spPr>
              <a:xfrm>
                <a:off x="4733413" y="43439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8" name="Google Shape;448;p16"/>
            <p:cNvGrpSpPr/>
            <p:nvPr/>
          </p:nvGrpSpPr>
          <p:grpSpPr>
            <a:xfrm rot="5675928">
              <a:off x="-811723" y="1907869"/>
              <a:ext cx="1358233" cy="6377855"/>
              <a:chOff x="4851025" y="424250"/>
              <a:chExt cx="654450" cy="3073100"/>
            </a:xfrm>
          </p:grpSpPr>
          <p:sp>
            <p:nvSpPr>
              <p:cNvPr id="449" name="Google Shape;449;p16"/>
              <p:cNvSpPr/>
              <p:nvPr/>
            </p:nvSpPr>
            <p:spPr>
              <a:xfrm>
                <a:off x="4851025" y="448600"/>
                <a:ext cx="631325" cy="3024400"/>
              </a:xfrm>
              <a:custGeom>
                <a:rect b="b" l="l" r="r" t="t"/>
                <a:pathLst>
                  <a:path extrusionOk="0" h="120976" w="25253">
                    <a:moveTo>
                      <a:pt x="17263" y="1"/>
                    </a:moveTo>
                    <a:cubicBezTo>
                      <a:pt x="16919" y="1"/>
                      <a:pt x="16578" y="145"/>
                      <a:pt x="16337" y="427"/>
                    </a:cubicBezTo>
                    <a:lnTo>
                      <a:pt x="1215" y="18082"/>
                    </a:lnTo>
                    <a:cubicBezTo>
                      <a:pt x="486" y="18933"/>
                      <a:pt x="1" y="20417"/>
                      <a:pt x="87" y="21534"/>
                    </a:cubicBezTo>
                    <a:lnTo>
                      <a:pt x="1840" y="44229"/>
                    </a:lnTo>
                    <a:cubicBezTo>
                      <a:pt x="1927" y="45346"/>
                      <a:pt x="2634" y="46738"/>
                      <a:pt x="3486" y="47467"/>
                    </a:cubicBezTo>
                    <a:lnTo>
                      <a:pt x="17422" y="59405"/>
                    </a:lnTo>
                    <a:cubicBezTo>
                      <a:pt x="17790" y="59720"/>
                      <a:pt x="18186" y="60500"/>
                      <a:pt x="18223" y="60982"/>
                    </a:cubicBezTo>
                    <a:lnTo>
                      <a:pt x="22773" y="119851"/>
                    </a:lnTo>
                    <a:cubicBezTo>
                      <a:pt x="22798" y="120187"/>
                      <a:pt x="22958" y="120480"/>
                      <a:pt x="23194" y="120682"/>
                    </a:cubicBezTo>
                    <a:cubicBezTo>
                      <a:pt x="23409" y="120866"/>
                      <a:pt x="23686" y="120975"/>
                      <a:pt x="23985" y="120975"/>
                    </a:cubicBezTo>
                    <a:cubicBezTo>
                      <a:pt x="24016" y="120975"/>
                      <a:pt x="24048" y="120974"/>
                      <a:pt x="24081" y="120972"/>
                    </a:cubicBezTo>
                    <a:cubicBezTo>
                      <a:pt x="24752" y="120920"/>
                      <a:pt x="25253" y="120334"/>
                      <a:pt x="25201" y="119664"/>
                    </a:cubicBezTo>
                    <a:lnTo>
                      <a:pt x="20652" y="60795"/>
                    </a:lnTo>
                    <a:cubicBezTo>
                      <a:pt x="20565" y="59676"/>
                      <a:pt x="19858" y="58284"/>
                      <a:pt x="19007" y="57555"/>
                    </a:cubicBezTo>
                    <a:lnTo>
                      <a:pt x="5070" y="45618"/>
                    </a:lnTo>
                    <a:cubicBezTo>
                      <a:pt x="4702" y="45304"/>
                      <a:pt x="4306" y="44522"/>
                      <a:pt x="4269" y="44041"/>
                    </a:cubicBezTo>
                    <a:lnTo>
                      <a:pt x="2516" y="21347"/>
                    </a:lnTo>
                    <a:cubicBezTo>
                      <a:pt x="2478" y="20866"/>
                      <a:pt x="2750" y="20033"/>
                      <a:pt x="3065" y="19666"/>
                    </a:cubicBezTo>
                    <a:lnTo>
                      <a:pt x="18187" y="2011"/>
                    </a:lnTo>
                    <a:cubicBezTo>
                      <a:pt x="18624" y="1500"/>
                      <a:pt x="18564" y="732"/>
                      <a:pt x="18054" y="293"/>
                    </a:cubicBezTo>
                    <a:cubicBezTo>
                      <a:pt x="17825" y="97"/>
                      <a:pt x="17543" y="1"/>
                      <a:pt x="172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16"/>
              <p:cNvSpPr/>
              <p:nvPr/>
            </p:nvSpPr>
            <p:spPr>
              <a:xfrm>
                <a:off x="5227775" y="424250"/>
                <a:ext cx="109600" cy="109650"/>
              </a:xfrm>
              <a:custGeom>
                <a:rect b="b" l="l" r="r" t="t"/>
                <a:pathLst>
                  <a:path extrusionOk="0" h="4386" w="4384">
                    <a:moveTo>
                      <a:pt x="2191" y="1"/>
                    </a:moveTo>
                    <a:cubicBezTo>
                      <a:pt x="982" y="1"/>
                      <a:pt x="0" y="982"/>
                      <a:pt x="0" y="2193"/>
                    </a:cubicBezTo>
                    <a:cubicBezTo>
                      <a:pt x="0" y="3404"/>
                      <a:pt x="982" y="4385"/>
                      <a:pt x="2191" y="4385"/>
                    </a:cubicBezTo>
                    <a:cubicBezTo>
                      <a:pt x="3402" y="4385"/>
                      <a:pt x="4383" y="3404"/>
                      <a:pt x="4383" y="2193"/>
                    </a:cubicBezTo>
                    <a:cubicBezTo>
                      <a:pt x="4383" y="982"/>
                      <a:pt x="3402" y="1"/>
                      <a:pt x="2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16"/>
              <p:cNvSpPr/>
              <p:nvPr/>
            </p:nvSpPr>
            <p:spPr>
              <a:xfrm>
                <a:off x="5395875" y="3387725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0"/>
                    </a:moveTo>
                    <a:cubicBezTo>
                      <a:pt x="982" y="0"/>
                      <a:pt x="1" y="982"/>
                      <a:pt x="1" y="2193"/>
                    </a:cubicBezTo>
                    <a:cubicBezTo>
                      <a:pt x="1" y="3403"/>
                      <a:pt x="982" y="4385"/>
                      <a:pt x="2193" y="4385"/>
                    </a:cubicBezTo>
                    <a:cubicBezTo>
                      <a:pt x="3403" y="4385"/>
                      <a:pt x="4384" y="3403"/>
                      <a:pt x="4384" y="2193"/>
                    </a:cubicBezTo>
                    <a:cubicBezTo>
                      <a:pt x="4384" y="982"/>
                      <a:pt x="3403" y="0"/>
                      <a:pt x="2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16"/>
              <p:cNvSpPr/>
              <p:nvPr/>
            </p:nvSpPr>
            <p:spPr>
              <a:xfrm>
                <a:off x="5327225" y="204755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1" y="1463"/>
                    </a:cubicBezTo>
                    <a:cubicBezTo>
                      <a:pt x="1133" y="1463"/>
                      <a:pt x="1461" y="1135"/>
                      <a:pt x="1461" y="731"/>
                    </a:cubicBezTo>
                    <a:cubicBezTo>
                      <a:pt x="1461" y="328"/>
                      <a:pt x="1133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16"/>
              <p:cNvSpPr/>
              <p:nvPr/>
            </p:nvSpPr>
            <p:spPr>
              <a:xfrm>
                <a:off x="4873475" y="107580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4"/>
                      <a:pt x="327" y="1462"/>
                      <a:pt x="731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16"/>
              <p:cNvSpPr/>
              <p:nvPr/>
            </p:nvSpPr>
            <p:spPr>
              <a:xfrm>
                <a:off x="5221675" y="1834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16"/>
              <p:cNvSpPr/>
              <p:nvPr/>
            </p:nvSpPr>
            <p:spPr>
              <a:xfrm>
                <a:off x="5373750" y="2669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0" y="328"/>
                      <a:pt x="0" y="732"/>
                    </a:cubicBezTo>
                    <a:cubicBezTo>
                      <a:pt x="0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16"/>
              <p:cNvSpPr/>
              <p:nvPr/>
            </p:nvSpPr>
            <p:spPr>
              <a:xfrm>
                <a:off x="5387700" y="28533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16"/>
              <p:cNvSpPr/>
              <p:nvPr/>
            </p:nvSpPr>
            <p:spPr>
              <a:xfrm>
                <a:off x="5361650" y="24670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2" y="1461"/>
                    </a:cubicBezTo>
                    <a:cubicBezTo>
                      <a:pt x="1135" y="1461"/>
                      <a:pt x="1462" y="1133"/>
                      <a:pt x="1462" y="730"/>
                    </a:cubicBezTo>
                    <a:cubicBezTo>
                      <a:pt x="1462" y="326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16"/>
              <p:cNvSpPr/>
              <p:nvPr/>
            </p:nvSpPr>
            <p:spPr>
              <a:xfrm>
                <a:off x="5341550" y="2235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2" y="1462"/>
                    </a:cubicBezTo>
                    <a:cubicBezTo>
                      <a:pt x="1134" y="1462"/>
                      <a:pt x="1462" y="1135"/>
                      <a:pt x="1462" y="731"/>
                    </a:cubicBezTo>
                    <a:cubicBezTo>
                      <a:pt x="1462" y="328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16"/>
              <p:cNvSpPr/>
              <p:nvPr/>
            </p:nvSpPr>
            <p:spPr>
              <a:xfrm>
                <a:off x="4909550" y="1510625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0" y="1463"/>
                    </a:cubicBezTo>
                    <a:cubicBezTo>
                      <a:pt x="1134" y="1463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16"/>
              <p:cNvSpPr/>
              <p:nvPr/>
            </p:nvSpPr>
            <p:spPr>
              <a:xfrm>
                <a:off x="5044100" y="168192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1"/>
                    </a:cubicBezTo>
                    <a:cubicBezTo>
                      <a:pt x="1" y="1134"/>
                      <a:pt x="327" y="1461"/>
                      <a:pt x="731" y="1461"/>
                    </a:cubicBezTo>
                    <a:cubicBezTo>
                      <a:pt x="1134" y="1461"/>
                      <a:pt x="1461" y="1134"/>
                      <a:pt x="1461" y="731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16"/>
              <p:cNvSpPr/>
              <p:nvPr/>
            </p:nvSpPr>
            <p:spPr>
              <a:xfrm>
                <a:off x="4936175" y="8438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16"/>
              <p:cNvSpPr/>
              <p:nvPr/>
            </p:nvSpPr>
            <p:spPr>
              <a:xfrm>
                <a:off x="5133850" y="6130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16"/>
              <p:cNvSpPr/>
              <p:nvPr/>
            </p:nvSpPr>
            <p:spPr>
              <a:xfrm>
                <a:off x="5245975" y="4424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16"/>
              <p:cNvSpPr/>
              <p:nvPr/>
            </p:nvSpPr>
            <p:spPr>
              <a:xfrm>
                <a:off x="5414063" y="3405938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16"/>
              <p:cNvSpPr/>
              <p:nvPr/>
            </p:nvSpPr>
            <p:spPr>
              <a:xfrm>
                <a:off x="5407211" y="3113013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6" name="Google Shape;466;p16"/>
            <p:cNvGrpSpPr/>
            <p:nvPr/>
          </p:nvGrpSpPr>
          <p:grpSpPr>
            <a:xfrm>
              <a:off x="-638282" y="303959"/>
              <a:ext cx="2186019" cy="4663683"/>
              <a:chOff x="3061750" y="2798625"/>
              <a:chExt cx="1053300" cy="2247125"/>
            </a:xfrm>
          </p:grpSpPr>
          <p:grpSp>
            <p:nvGrpSpPr>
              <p:cNvPr id="467" name="Google Shape;467;p16"/>
              <p:cNvGrpSpPr/>
              <p:nvPr/>
            </p:nvGrpSpPr>
            <p:grpSpPr>
              <a:xfrm>
                <a:off x="3061750" y="2798625"/>
                <a:ext cx="1053300" cy="2247125"/>
                <a:chOff x="3682050" y="2775150"/>
                <a:chExt cx="1053300" cy="2247125"/>
              </a:xfrm>
            </p:grpSpPr>
            <p:sp>
              <p:nvSpPr>
                <p:cNvPr id="468" name="Google Shape;468;p16"/>
                <p:cNvSpPr/>
                <p:nvPr/>
              </p:nvSpPr>
              <p:spPr>
                <a:xfrm>
                  <a:off x="3682050" y="2798775"/>
                  <a:ext cx="1028200" cy="2199125"/>
                </a:xfrm>
                <a:custGeom>
                  <a:rect b="b" l="l" r="r" t="t"/>
                  <a:pathLst>
                    <a:path extrusionOk="0" h="87965" w="41128">
                      <a:moveTo>
                        <a:pt x="25100" y="0"/>
                      </a:moveTo>
                      <a:cubicBezTo>
                        <a:pt x="23851" y="0"/>
                        <a:pt x="22627" y="507"/>
                        <a:pt x="21744" y="1390"/>
                      </a:cubicBezTo>
                      <a:lnTo>
                        <a:pt x="11965" y="11169"/>
                      </a:lnTo>
                      <a:cubicBezTo>
                        <a:pt x="0" y="23134"/>
                        <a:pt x="0" y="42602"/>
                        <a:pt x="11965" y="54566"/>
                      </a:cubicBezTo>
                      <a:lnTo>
                        <a:pt x="16700" y="59302"/>
                      </a:lnTo>
                      <a:cubicBezTo>
                        <a:pt x="16747" y="59349"/>
                        <a:pt x="16775" y="59414"/>
                        <a:pt x="16775" y="59480"/>
                      </a:cubicBezTo>
                      <a:lnTo>
                        <a:pt x="16761" y="75497"/>
                      </a:lnTo>
                      <a:cubicBezTo>
                        <a:pt x="16761" y="75564"/>
                        <a:pt x="16735" y="75629"/>
                        <a:pt x="16687" y="75676"/>
                      </a:cubicBezTo>
                      <a:lnTo>
                        <a:pt x="6478" y="85885"/>
                      </a:lnTo>
                      <a:cubicBezTo>
                        <a:pt x="6002" y="86361"/>
                        <a:pt x="6002" y="87133"/>
                        <a:pt x="6478" y="87607"/>
                      </a:cubicBezTo>
                      <a:cubicBezTo>
                        <a:pt x="6716" y="87845"/>
                        <a:pt x="7027" y="87964"/>
                        <a:pt x="7339" y="87964"/>
                      </a:cubicBezTo>
                      <a:cubicBezTo>
                        <a:pt x="7650" y="87964"/>
                        <a:pt x="7962" y="87845"/>
                        <a:pt x="8200" y="87607"/>
                      </a:cubicBezTo>
                      <a:lnTo>
                        <a:pt x="18410" y="77399"/>
                      </a:lnTo>
                      <a:cubicBezTo>
                        <a:pt x="18910" y="76898"/>
                        <a:pt x="19196" y="76206"/>
                        <a:pt x="19197" y="75499"/>
                      </a:cubicBezTo>
                      <a:lnTo>
                        <a:pt x="19210" y="59481"/>
                      </a:lnTo>
                      <a:cubicBezTo>
                        <a:pt x="19210" y="58774"/>
                        <a:pt x="18923" y="58081"/>
                        <a:pt x="18422" y="57580"/>
                      </a:cubicBezTo>
                      <a:lnTo>
                        <a:pt x="13687" y="52844"/>
                      </a:lnTo>
                      <a:cubicBezTo>
                        <a:pt x="2671" y="41829"/>
                        <a:pt x="2671" y="23907"/>
                        <a:pt x="13687" y="12891"/>
                      </a:cubicBezTo>
                      <a:lnTo>
                        <a:pt x="23466" y="3112"/>
                      </a:lnTo>
                      <a:cubicBezTo>
                        <a:pt x="23896" y="2682"/>
                        <a:pt x="24492" y="2435"/>
                        <a:pt x="25099" y="2435"/>
                      </a:cubicBezTo>
                      <a:lnTo>
                        <a:pt x="39910" y="2435"/>
                      </a:lnTo>
                      <a:cubicBezTo>
                        <a:pt x="40582" y="2435"/>
                        <a:pt x="41127" y="1891"/>
                        <a:pt x="41127" y="1218"/>
                      </a:cubicBezTo>
                      <a:cubicBezTo>
                        <a:pt x="41127" y="882"/>
                        <a:pt x="40990" y="577"/>
                        <a:pt x="40770" y="357"/>
                      </a:cubicBezTo>
                      <a:lnTo>
                        <a:pt x="40771" y="356"/>
                      </a:lnTo>
                      <a:cubicBezTo>
                        <a:pt x="40550" y="136"/>
                        <a:pt x="40246" y="0"/>
                        <a:pt x="3991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" name="Google Shape;469;p16"/>
                <p:cNvSpPr/>
                <p:nvPr/>
              </p:nvSpPr>
              <p:spPr>
                <a:xfrm>
                  <a:off x="3810700" y="4912625"/>
                  <a:ext cx="109625" cy="109650"/>
                </a:xfrm>
                <a:custGeom>
                  <a:rect b="b" l="l" r="r" t="t"/>
                  <a:pathLst>
                    <a:path extrusionOk="0" h="4386" w="4385">
                      <a:moveTo>
                        <a:pt x="2193" y="1"/>
                      </a:moveTo>
                      <a:cubicBezTo>
                        <a:pt x="982" y="1"/>
                        <a:pt x="1" y="982"/>
                        <a:pt x="1" y="2193"/>
                      </a:cubicBezTo>
                      <a:cubicBezTo>
                        <a:pt x="1" y="3404"/>
                        <a:pt x="982" y="4385"/>
                        <a:pt x="2193" y="4385"/>
                      </a:cubicBezTo>
                      <a:cubicBezTo>
                        <a:pt x="3403" y="4385"/>
                        <a:pt x="4385" y="3404"/>
                        <a:pt x="4385" y="2193"/>
                      </a:cubicBezTo>
                      <a:cubicBezTo>
                        <a:pt x="4385" y="982"/>
                        <a:pt x="3403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0" name="Google Shape;470;p16"/>
                <p:cNvSpPr/>
                <p:nvPr/>
              </p:nvSpPr>
              <p:spPr>
                <a:xfrm>
                  <a:off x="4625725" y="2775150"/>
                  <a:ext cx="109625" cy="109625"/>
                </a:xfrm>
                <a:custGeom>
                  <a:rect b="b" l="l" r="r" t="t"/>
                  <a:pathLst>
                    <a:path extrusionOk="0" h="4385" w="4385">
                      <a:moveTo>
                        <a:pt x="2192" y="0"/>
                      </a:moveTo>
                      <a:cubicBezTo>
                        <a:pt x="982" y="0"/>
                        <a:pt x="0" y="983"/>
                        <a:pt x="0" y="2192"/>
                      </a:cubicBezTo>
                      <a:cubicBezTo>
                        <a:pt x="0" y="3403"/>
                        <a:pt x="982" y="4384"/>
                        <a:pt x="2192" y="4384"/>
                      </a:cubicBezTo>
                      <a:cubicBezTo>
                        <a:pt x="3403" y="4384"/>
                        <a:pt x="4384" y="3403"/>
                        <a:pt x="4384" y="2192"/>
                      </a:cubicBezTo>
                      <a:cubicBezTo>
                        <a:pt x="4384" y="983"/>
                        <a:pt x="3403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1" name="Google Shape;471;p16"/>
                <p:cNvSpPr/>
                <p:nvPr/>
              </p:nvSpPr>
              <p:spPr>
                <a:xfrm>
                  <a:off x="3970575" y="48258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0"/>
                      </a:moveTo>
                      <a:cubicBezTo>
                        <a:pt x="328" y="0"/>
                        <a:pt x="0" y="328"/>
                        <a:pt x="0" y="732"/>
                      </a:cubicBezTo>
                      <a:cubicBezTo>
                        <a:pt x="0" y="1135"/>
                        <a:pt x="328" y="1462"/>
                        <a:pt x="731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2" name="Google Shape;472;p16"/>
                <p:cNvSpPr/>
                <p:nvPr/>
              </p:nvSpPr>
              <p:spPr>
                <a:xfrm>
                  <a:off x="3935550" y="4073500"/>
                  <a:ext cx="36525" cy="36550"/>
                </a:xfrm>
                <a:custGeom>
                  <a:rect b="b" l="l" r="r" t="t"/>
                  <a:pathLst>
                    <a:path extrusionOk="0" h="1462" w="1461">
                      <a:moveTo>
                        <a:pt x="730" y="1"/>
                      </a:moveTo>
                      <a:cubicBezTo>
                        <a:pt x="328" y="1"/>
                        <a:pt x="0" y="327"/>
                        <a:pt x="0" y="731"/>
                      </a:cubicBezTo>
                      <a:cubicBezTo>
                        <a:pt x="0" y="1134"/>
                        <a:pt x="328" y="1462"/>
                        <a:pt x="730" y="1462"/>
                      </a:cubicBezTo>
                      <a:cubicBezTo>
                        <a:pt x="1134" y="1462"/>
                        <a:pt x="1461" y="1134"/>
                        <a:pt x="1461" y="731"/>
                      </a:cubicBezTo>
                      <a:cubicBezTo>
                        <a:pt x="1461" y="327"/>
                        <a:pt x="1134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3" name="Google Shape;473;p16"/>
                <p:cNvSpPr/>
                <p:nvPr/>
              </p:nvSpPr>
              <p:spPr>
                <a:xfrm>
                  <a:off x="3827000" y="389127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4"/>
                        <a:pt x="328" y="1461"/>
                        <a:pt x="732" y="1461"/>
                      </a:cubicBezTo>
                      <a:cubicBezTo>
                        <a:pt x="1134" y="1461"/>
                        <a:pt x="1462" y="1134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4" name="Google Shape;474;p16"/>
                <p:cNvSpPr/>
                <p:nvPr/>
              </p:nvSpPr>
              <p:spPr>
                <a:xfrm>
                  <a:off x="4449975" y="2812225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7"/>
                        <a:pt x="1" y="731"/>
                      </a:cubicBezTo>
                      <a:cubicBezTo>
                        <a:pt x="1" y="1134"/>
                        <a:pt x="328" y="1461"/>
                        <a:pt x="731" y="1461"/>
                      </a:cubicBezTo>
                      <a:cubicBezTo>
                        <a:pt x="1135" y="1461"/>
                        <a:pt x="1463" y="1134"/>
                        <a:pt x="1463" y="731"/>
                      </a:cubicBezTo>
                      <a:cubicBezTo>
                        <a:pt x="1463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" name="Google Shape;475;p16"/>
                <p:cNvSpPr/>
                <p:nvPr/>
              </p:nvSpPr>
              <p:spPr>
                <a:xfrm>
                  <a:off x="4210925" y="28547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0" y="328"/>
                        <a:pt x="0" y="732"/>
                      </a:cubicBezTo>
                      <a:cubicBezTo>
                        <a:pt x="0" y="1135"/>
                        <a:pt x="328" y="1463"/>
                        <a:pt x="731" y="1463"/>
                      </a:cubicBezTo>
                      <a:cubicBezTo>
                        <a:pt x="1135" y="1463"/>
                        <a:pt x="1462" y="1135"/>
                        <a:pt x="1462" y="732"/>
                      </a:cubicBezTo>
                      <a:cubicBezTo>
                        <a:pt x="1462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6" name="Google Shape;476;p16"/>
                <p:cNvSpPr/>
                <p:nvPr/>
              </p:nvSpPr>
              <p:spPr>
                <a:xfrm>
                  <a:off x="4088325" y="4226300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1"/>
                      </a:cubicBezTo>
                      <a:cubicBezTo>
                        <a:pt x="1" y="1135"/>
                        <a:pt x="328" y="1461"/>
                        <a:pt x="731" y="1461"/>
                      </a:cubicBezTo>
                      <a:cubicBezTo>
                        <a:pt x="1135" y="1461"/>
                        <a:pt x="1463" y="1135"/>
                        <a:pt x="1463" y="731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7" name="Google Shape;477;p16"/>
                <p:cNvSpPr/>
                <p:nvPr/>
              </p:nvSpPr>
              <p:spPr>
                <a:xfrm>
                  <a:off x="3910700" y="3168550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3"/>
                        <a:pt x="328" y="1461"/>
                        <a:pt x="732" y="1461"/>
                      </a:cubicBezTo>
                      <a:cubicBezTo>
                        <a:pt x="1134" y="1461"/>
                        <a:pt x="1462" y="1133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8" name="Google Shape;478;p16"/>
                <p:cNvSpPr/>
                <p:nvPr/>
              </p:nvSpPr>
              <p:spPr>
                <a:xfrm>
                  <a:off x="3825500" y="332710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1" y="1"/>
                      </a:moveTo>
                      <a:cubicBezTo>
                        <a:pt x="327" y="1"/>
                        <a:pt x="1" y="328"/>
                        <a:pt x="1" y="732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4" y="1462"/>
                        <a:pt x="1461" y="1135"/>
                        <a:pt x="1461" y="732"/>
                      </a:cubicBezTo>
                      <a:cubicBezTo>
                        <a:pt x="1461" y="328"/>
                        <a:pt x="1134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" name="Google Shape;479;p16"/>
                <p:cNvSpPr/>
                <p:nvPr/>
              </p:nvSpPr>
              <p:spPr>
                <a:xfrm>
                  <a:off x="3773550" y="369062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7" y="1"/>
                        <a:pt x="1" y="327"/>
                        <a:pt x="1" y="731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1"/>
                      </a:cubicBezTo>
                      <a:cubicBezTo>
                        <a:pt x="1461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" name="Google Shape;480;p16"/>
                <p:cNvSpPr/>
                <p:nvPr/>
              </p:nvSpPr>
              <p:spPr>
                <a:xfrm>
                  <a:off x="3773150" y="350827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2"/>
                      </a:cubicBezTo>
                      <a:cubicBezTo>
                        <a:pt x="1" y="1135"/>
                        <a:pt x="328" y="1463"/>
                        <a:pt x="731" y="1463"/>
                      </a:cubicBezTo>
                      <a:cubicBezTo>
                        <a:pt x="1135" y="1463"/>
                        <a:pt x="1463" y="1135"/>
                        <a:pt x="1463" y="732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" name="Google Shape;481;p16"/>
                <p:cNvSpPr/>
                <p:nvPr/>
              </p:nvSpPr>
              <p:spPr>
                <a:xfrm>
                  <a:off x="4643938" y="279390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" name="Google Shape;482;p16"/>
                <p:cNvSpPr/>
                <p:nvPr/>
              </p:nvSpPr>
              <p:spPr>
                <a:xfrm>
                  <a:off x="3828900" y="493085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83" name="Google Shape;483;p16"/>
              <p:cNvSpPr/>
              <p:nvPr/>
            </p:nvSpPr>
            <p:spPr>
              <a:xfrm>
                <a:off x="3490975" y="4659875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1" y="1135"/>
                      <a:pt x="1461" y="731"/>
                    </a:cubicBezTo>
                    <a:cubicBezTo>
                      <a:pt x="1461" y="327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16"/>
              <p:cNvSpPr/>
              <p:nvPr/>
            </p:nvSpPr>
            <p:spPr>
              <a:xfrm>
                <a:off x="3422350" y="304650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16"/>
              <p:cNvSpPr/>
              <p:nvPr/>
            </p:nvSpPr>
            <p:spPr>
              <a:xfrm>
                <a:off x="3490950" y="44548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7" name="Google Shape;487;p17"/>
          <p:cNvGrpSpPr/>
          <p:nvPr/>
        </p:nvGrpSpPr>
        <p:grpSpPr>
          <a:xfrm>
            <a:off x="-3059374" y="393200"/>
            <a:ext cx="8206993" cy="5689424"/>
            <a:chOff x="-3059374" y="393200"/>
            <a:chExt cx="8206993" cy="5689424"/>
          </a:xfrm>
        </p:grpSpPr>
        <p:grpSp>
          <p:nvGrpSpPr>
            <p:cNvPr id="488" name="Google Shape;488;p17"/>
            <p:cNvGrpSpPr/>
            <p:nvPr/>
          </p:nvGrpSpPr>
          <p:grpSpPr>
            <a:xfrm flipH="1" rot="10800000">
              <a:off x="-3059374" y="393200"/>
              <a:ext cx="3848803" cy="5689424"/>
              <a:chOff x="939875" y="457213"/>
              <a:chExt cx="1854488" cy="2741363"/>
            </a:xfrm>
          </p:grpSpPr>
          <p:sp>
            <p:nvSpPr>
              <p:cNvPr id="489" name="Google Shape;489;p17"/>
              <p:cNvSpPr/>
              <p:nvPr/>
            </p:nvSpPr>
            <p:spPr>
              <a:xfrm>
                <a:off x="1024475" y="516800"/>
                <a:ext cx="1687275" cy="2628525"/>
              </a:xfrm>
              <a:custGeom>
                <a:rect b="b" l="l" r="r" t="t"/>
                <a:pathLst>
                  <a:path extrusionOk="0" h="105141" w="67491">
                    <a:moveTo>
                      <a:pt x="66361" y="1"/>
                    </a:moveTo>
                    <a:cubicBezTo>
                      <a:pt x="66045" y="1"/>
                      <a:pt x="65756" y="122"/>
                      <a:pt x="65539" y="320"/>
                    </a:cubicBezTo>
                    <a:cubicBezTo>
                      <a:pt x="65310" y="531"/>
                      <a:pt x="65030" y="829"/>
                      <a:pt x="65016" y="1165"/>
                    </a:cubicBezTo>
                    <a:lnTo>
                      <a:pt x="65016" y="60154"/>
                    </a:lnTo>
                    <a:cubicBezTo>
                      <a:pt x="64995" y="60635"/>
                      <a:pt x="64636" y="61430"/>
                      <a:pt x="64280" y="61756"/>
                    </a:cubicBezTo>
                    <a:lnTo>
                      <a:pt x="57761" y="67727"/>
                    </a:lnTo>
                    <a:lnTo>
                      <a:pt x="20052" y="102103"/>
                    </a:lnTo>
                    <a:cubicBezTo>
                      <a:pt x="19707" y="102417"/>
                      <a:pt x="18927" y="102705"/>
                      <a:pt x="18439" y="102705"/>
                    </a:cubicBezTo>
                    <a:cubicBezTo>
                      <a:pt x="18422" y="102705"/>
                      <a:pt x="18404" y="102705"/>
                      <a:pt x="18388" y="102704"/>
                    </a:cubicBezTo>
                    <a:lnTo>
                      <a:pt x="1" y="102704"/>
                    </a:lnTo>
                    <a:lnTo>
                      <a:pt x="1" y="105137"/>
                    </a:lnTo>
                    <a:lnTo>
                      <a:pt x="18276" y="105137"/>
                    </a:lnTo>
                    <a:cubicBezTo>
                      <a:pt x="18326" y="105139"/>
                      <a:pt x="18377" y="105140"/>
                      <a:pt x="18428" y="105140"/>
                    </a:cubicBezTo>
                    <a:cubicBezTo>
                      <a:pt x="19526" y="105140"/>
                      <a:pt x="20901" y="104624"/>
                      <a:pt x="21693" y="103903"/>
                    </a:cubicBezTo>
                    <a:lnTo>
                      <a:pt x="52378" y="75930"/>
                    </a:lnTo>
                    <a:lnTo>
                      <a:pt x="52393" y="75947"/>
                    </a:lnTo>
                    <a:lnTo>
                      <a:pt x="59470" y="69465"/>
                    </a:lnTo>
                    <a:lnTo>
                      <a:pt x="65926" y="63552"/>
                    </a:lnTo>
                    <a:cubicBezTo>
                      <a:pt x="66752" y="62794"/>
                      <a:pt x="67411" y="61379"/>
                      <a:pt x="67461" y="60260"/>
                    </a:cubicBezTo>
                    <a:lnTo>
                      <a:pt x="67461" y="1272"/>
                    </a:lnTo>
                    <a:cubicBezTo>
                      <a:pt x="67490" y="600"/>
                      <a:pt x="67086" y="31"/>
                      <a:pt x="66414" y="2"/>
                    </a:cubicBezTo>
                    <a:lnTo>
                      <a:pt x="66415" y="2"/>
                    </a:lnTo>
                    <a:cubicBezTo>
                      <a:pt x="66397" y="1"/>
                      <a:pt x="66379" y="1"/>
                      <a:pt x="663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17"/>
              <p:cNvSpPr/>
              <p:nvPr/>
            </p:nvSpPr>
            <p:spPr>
              <a:xfrm>
                <a:off x="939875" y="534400"/>
                <a:ext cx="1830625" cy="2664175"/>
              </a:xfrm>
              <a:custGeom>
                <a:rect b="b" l="l" r="r" t="t"/>
                <a:pathLst>
                  <a:path extrusionOk="0" h="106567" w="73225">
                    <a:moveTo>
                      <a:pt x="72094" y="1"/>
                    </a:moveTo>
                    <a:cubicBezTo>
                      <a:pt x="71780" y="1"/>
                      <a:pt x="71491" y="122"/>
                      <a:pt x="71274" y="320"/>
                    </a:cubicBezTo>
                    <a:cubicBezTo>
                      <a:pt x="71043" y="531"/>
                      <a:pt x="70765" y="829"/>
                      <a:pt x="70750" y="1165"/>
                    </a:cubicBezTo>
                    <a:lnTo>
                      <a:pt x="70750" y="60154"/>
                    </a:lnTo>
                    <a:cubicBezTo>
                      <a:pt x="70729" y="60635"/>
                      <a:pt x="70370" y="61430"/>
                      <a:pt x="70014" y="61756"/>
                    </a:cubicBezTo>
                    <a:lnTo>
                      <a:pt x="62182" y="69154"/>
                    </a:lnTo>
                    <a:lnTo>
                      <a:pt x="24473" y="103529"/>
                    </a:lnTo>
                    <a:cubicBezTo>
                      <a:pt x="24129" y="103844"/>
                      <a:pt x="23349" y="104132"/>
                      <a:pt x="22862" y="104132"/>
                    </a:cubicBezTo>
                    <a:cubicBezTo>
                      <a:pt x="22844" y="104132"/>
                      <a:pt x="22827" y="104131"/>
                      <a:pt x="22810" y="104130"/>
                    </a:cubicBezTo>
                    <a:lnTo>
                      <a:pt x="0" y="104130"/>
                    </a:lnTo>
                    <a:lnTo>
                      <a:pt x="0" y="106563"/>
                    </a:lnTo>
                    <a:lnTo>
                      <a:pt x="22697" y="106563"/>
                    </a:lnTo>
                    <a:cubicBezTo>
                      <a:pt x="22747" y="106566"/>
                      <a:pt x="22798" y="106567"/>
                      <a:pt x="22850" y="106567"/>
                    </a:cubicBezTo>
                    <a:cubicBezTo>
                      <a:pt x="23947" y="106567"/>
                      <a:pt x="25324" y="106050"/>
                      <a:pt x="26114" y="105330"/>
                    </a:cubicBezTo>
                    <a:lnTo>
                      <a:pt x="56800" y="77356"/>
                    </a:lnTo>
                    <a:lnTo>
                      <a:pt x="56816" y="77373"/>
                    </a:lnTo>
                    <a:lnTo>
                      <a:pt x="63892" y="70892"/>
                    </a:lnTo>
                    <a:lnTo>
                      <a:pt x="71659" y="63552"/>
                    </a:lnTo>
                    <a:cubicBezTo>
                      <a:pt x="72485" y="62794"/>
                      <a:pt x="73146" y="61379"/>
                      <a:pt x="73195" y="60260"/>
                    </a:cubicBezTo>
                    <a:lnTo>
                      <a:pt x="73195" y="1272"/>
                    </a:lnTo>
                    <a:cubicBezTo>
                      <a:pt x="73225" y="600"/>
                      <a:pt x="72821" y="32"/>
                      <a:pt x="72149" y="2"/>
                    </a:cubicBezTo>
                    <a:cubicBezTo>
                      <a:pt x="72131" y="1"/>
                      <a:pt x="72112" y="1"/>
                      <a:pt x="720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17"/>
              <p:cNvSpPr/>
              <p:nvPr/>
            </p:nvSpPr>
            <p:spPr>
              <a:xfrm>
                <a:off x="2721329" y="656000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17"/>
              <p:cNvSpPr/>
              <p:nvPr/>
            </p:nvSpPr>
            <p:spPr>
              <a:xfrm>
                <a:off x="2721329" y="1031508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17"/>
              <p:cNvSpPr/>
              <p:nvPr/>
            </p:nvSpPr>
            <p:spPr>
              <a:xfrm>
                <a:off x="2721329" y="1407017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17"/>
              <p:cNvSpPr/>
              <p:nvPr/>
            </p:nvSpPr>
            <p:spPr>
              <a:xfrm>
                <a:off x="2721329" y="1782525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17"/>
              <p:cNvSpPr/>
              <p:nvPr/>
            </p:nvSpPr>
            <p:spPr>
              <a:xfrm>
                <a:off x="2713282" y="2047325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17"/>
              <p:cNvSpPr/>
              <p:nvPr/>
            </p:nvSpPr>
            <p:spPr>
              <a:xfrm>
                <a:off x="2662119" y="656000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17"/>
              <p:cNvSpPr/>
              <p:nvPr/>
            </p:nvSpPr>
            <p:spPr>
              <a:xfrm>
                <a:off x="2662119" y="1031508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17"/>
              <p:cNvSpPr/>
              <p:nvPr/>
            </p:nvSpPr>
            <p:spPr>
              <a:xfrm>
                <a:off x="2662119" y="1407017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17"/>
              <p:cNvSpPr/>
              <p:nvPr/>
            </p:nvSpPr>
            <p:spPr>
              <a:xfrm>
                <a:off x="2662119" y="1782525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17"/>
              <p:cNvSpPr/>
              <p:nvPr/>
            </p:nvSpPr>
            <p:spPr>
              <a:xfrm>
                <a:off x="2660568" y="2024150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17"/>
              <p:cNvSpPr/>
              <p:nvPr/>
            </p:nvSpPr>
            <p:spPr>
              <a:xfrm>
                <a:off x="1239757" y="3148704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17"/>
              <p:cNvSpPr/>
              <p:nvPr/>
            </p:nvSpPr>
            <p:spPr>
              <a:xfrm rot="2759608">
                <a:off x="2457387" y="2299952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17"/>
              <p:cNvSpPr/>
              <p:nvPr/>
            </p:nvSpPr>
            <p:spPr>
              <a:xfrm rot="2759608">
                <a:off x="2150818" y="2577703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17"/>
              <p:cNvSpPr/>
              <p:nvPr/>
            </p:nvSpPr>
            <p:spPr>
              <a:xfrm rot="2759608">
                <a:off x="1875135" y="2834496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17"/>
              <p:cNvSpPr/>
              <p:nvPr/>
            </p:nvSpPr>
            <p:spPr>
              <a:xfrm rot="2759608">
                <a:off x="1529135" y="3141871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17"/>
              <p:cNvSpPr/>
              <p:nvPr/>
            </p:nvSpPr>
            <p:spPr>
              <a:xfrm>
                <a:off x="1239757" y="3092250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17"/>
              <p:cNvSpPr/>
              <p:nvPr/>
            </p:nvSpPr>
            <p:spPr>
              <a:xfrm rot="2759608">
                <a:off x="1499810" y="3092196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17"/>
              <p:cNvSpPr/>
              <p:nvPr/>
            </p:nvSpPr>
            <p:spPr>
              <a:xfrm rot="2759608">
                <a:off x="2420317" y="2256188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17"/>
              <p:cNvSpPr/>
              <p:nvPr/>
            </p:nvSpPr>
            <p:spPr>
              <a:xfrm rot="2759608">
                <a:off x="2113748" y="2533940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17"/>
              <p:cNvSpPr/>
              <p:nvPr/>
            </p:nvSpPr>
            <p:spPr>
              <a:xfrm rot="2759608">
                <a:off x="1838065" y="2790733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17"/>
              <p:cNvSpPr/>
              <p:nvPr/>
            </p:nvSpPr>
            <p:spPr>
              <a:xfrm>
                <a:off x="2625663" y="457213"/>
                <a:ext cx="109500" cy="10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17"/>
              <p:cNvSpPr/>
              <p:nvPr/>
            </p:nvSpPr>
            <p:spPr>
              <a:xfrm>
                <a:off x="2643863" y="475413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17"/>
              <p:cNvSpPr/>
              <p:nvPr/>
            </p:nvSpPr>
            <p:spPr>
              <a:xfrm>
                <a:off x="2684863" y="529116"/>
                <a:ext cx="109500" cy="109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17"/>
              <p:cNvSpPr/>
              <p:nvPr/>
            </p:nvSpPr>
            <p:spPr>
              <a:xfrm>
                <a:off x="2703063" y="547316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5" name="Google Shape;515;p17"/>
            <p:cNvGrpSpPr/>
            <p:nvPr/>
          </p:nvGrpSpPr>
          <p:grpSpPr>
            <a:xfrm rot="-5400000">
              <a:off x="1429856" y="2001111"/>
              <a:ext cx="2372980" cy="5062548"/>
              <a:chOff x="3061750" y="2798625"/>
              <a:chExt cx="1053300" cy="2247125"/>
            </a:xfrm>
          </p:grpSpPr>
          <p:grpSp>
            <p:nvGrpSpPr>
              <p:cNvPr id="516" name="Google Shape;516;p17"/>
              <p:cNvGrpSpPr/>
              <p:nvPr/>
            </p:nvGrpSpPr>
            <p:grpSpPr>
              <a:xfrm>
                <a:off x="3061750" y="2798625"/>
                <a:ext cx="1053300" cy="2247125"/>
                <a:chOff x="3682050" y="2775150"/>
                <a:chExt cx="1053300" cy="2247125"/>
              </a:xfrm>
            </p:grpSpPr>
            <p:sp>
              <p:nvSpPr>
                <p:cNvPr id="517" name="Google Shape;517;p17"/>
                <p:cNvSpPr/>
                <p:nvPr/>
              </p:nvSpPr>
              <p:spPr>
                <a:xfrm>
                  <a:off x="3682050" y="2798775"/>
                  <a:ext cx="1028200" cy="2199125"/>
                </a:xfrm>
                <a:custGeom>
                  <a:rect b="b" l="l" r="r" t="t"/>
                  <a:pathLst>
                    <a:path extrusionOk="0" h="87965" w="41128">
                      <a:moveTo>
                        <a:pt x="25100" y="0"/>
                      </a:moveTo>
                      <a:cubicBezTo>
                        <a:pt x="23851" y="0"/>
                        <a:pt x="22627" y="507"/>
                        <a:pt x="21744" y="1390"/>
                      </a:cubicBezTo>
                      <a:lnTo>
                        <a:pt x="11965" y="11169"/>
                      </a:lnTo>
                      <a:cubicBezTo>
                        <a:pt x="0" y="23134"/>
                        <a:pt x="0" y="42602"/>
                        <a:pt x="11965" y="54566"/>
                      </a:cubicBezTo>
                      <a:lnTo>
                        <a:pt x="16700" y="59302"/>
                      </a:lnTo>
                      <a:cubicBezTo>
                        <a:pt x="16747" y="59349"/>
                        <a:pt x="16775" y="59414"/>
                        <a:pt x="16775" y="59480"/>
                      </a:cubicBezTo>
                      <a:lnTo>
                        <a:pt x="16761" y="75497"/>
                      </a:lnTo>
                      <a:cubicBezTo>
                        <a:pt x="16761" y="75564"/>
                        <a:pt x="16735" y="75629"/>
                        <a:pt x="16687" y="75676"/>
                      </a:cubicBezTo>
                      <a:lnTo>
                        <a:pt x="6478" y="85885"/>
                      </a:lnTo>
                      <a:cubicBezTo>
                        <a:pt x="6002" y="86361"/>
                        <a:pt x="6002" y="87133"/>
                        <a:pt x="6478" y="87607"/>
                      </a:cubicBezTo>
                      <a:cubicBezTo>
                        <a:pt x="6716" y="87845"/>
                        <a:pt x="7027" y="87964"/>
                        <a:pt x="7339" y="87964"/>
                      </a:cubicBezTo>
                      <a:cubicBezTo>
                        <a:pt x="7650" y="87964"/>
                        <a:pt x="7962" y="87845"/>
                        <a:pt x="8200" y="87607"/>
                      </a:cubicBezTo>
                      <a:lnTo>
                        <a:pt x="18410" y="77399"/>
                      </a:lnTo>
                      <a:cubicBezTo>
                        <a:pt x="18910" y="76898"/>
                        <a:pt x="19196" y="76206"/>
                        <a:pt x="19197" y="75499"/>
                      </a:cubicBezTo>
                      <a:lnTo>
                        <a:pt x="19210" y="59481"/>
                      </a:lnTo>
                      <a:cubicBezTo>
                        <a:pt x="19210" y="58774"/>
                        <a:pt x="18923" y="58081"/>
                        <a:pt x="18422" y="57580"/>
                      </a:cubicBezTo>
                      <a:lnTo>
                        <a:pt x="13687" y="52844"/>
                      </a:lnTo>
                      <a:cubicBezTo>
                        <a:pt x="2671" y="41829"/>
                        <a:pt x="2671" y="23907"/>
                        <a:pt x="13687" y="12891"/>
                      </a:cubicBezTo>
                      <a:lnTo>
                        <a:pt x="23466" y="3112"/>
                      </a:lnTo>
                      <a:cubicBezTo>
                        <a:pt x="23896" y="2682"/>
                        <a:pt x="24492" y="2435"/>
                        <a:pt x="25099" y="2435"/>
                      </a:cubicBezTo>
                      <a:lnTo>
                        <a:pt x="39910" y="2435"/>
                      </a:lnTo>
                      <a:cubicBezTo>
                        <a:pt x="40582" y="2435"/>
                        <a:pt x="41127" y="1891"/>
                        <a:pt x="41127" y="1218"/>
                      </a:cubicBezTo>
                      <a:cubicBezTo>
                        <a:pt x="41127" y="882"/>
                        <a:pt x="40990" y="577"/>
                        <a:pt x="40770" y="357"/>
                      </a:cubicBezTo>
                      <a:lnTo>
                        <a:pt x="40771" y="356"/>
                      </a:lnTo>
                      <a:cubicBezTo>
                        <a:pt x="40550" y="136"/>
                        <a:pt x="40246" y="0"/>
                        <a:pt x="3991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" name="Google Shape;518;p17"/>
                <p:cNvSpPr/>
                <p:nvPr/>
              </p:nvSpPr>
              <p:spPr>
                <a:xfrm>
                  <a:off x="3810700" y="4912625"/>
                  <a:ext cx="109625" cy="109650"/>
                </a:xfrm>
                <a:custGeom>
                  <a:rect b="b" l="l" r="r" t="t"/>
                  <a:pathLst>
                    <a:path extrusionOk="0" h="4386" w="4385">
                      <a:moveTo>
                        <a:pt x="2193" y="1"/>
                      </a:moveTo>
                      <a:cubicBezTo>
                        <a:pt x="982" y="1"/>
                        <a:pt x="1" y="982"/>
                        <a:pt x="1" y="2193"/>
                      </a:cubicBezTo>
                      <a:cubicBezTo>
                        <a:pt x="1" y="3404"/>
                        <a:pt x="982" y="4385"/>
                        <a:pt x="2193" y="4385"/>
                      </a:cubicBezTo>
                      <a:cubicBezTo>
                        <a:pt x="3403" y="4385"/>
                        <a:pt x="4385" y="3404"/>
                        <a:pt x="4385" y="2193"/>
                      </a:cubicBezTo>
                      <a:cubicBezTo>
                        <a:pt x="4385" y="982"/>
                        <a:pt x="3403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" name="Google Shape;519;p17"/>
                <p:cNvSpPr/>
                <p:nvPr/>
              </p:nvSpPr>
              <p:spPr>
                <a:xfrm>
                  <a:off x="4625725" y="2775150"/>
                  <a:ext cx="109625" cy="109625"/>
                </a:xfrm>
                <a:custGeom>
                  <a:rect b="b" l="l" r="r" t="t"/>
                  <a:pathLst>
                    <a:path extrusionOk="0" h="4385" w="4385">
                      <a:moveTo>
                        <a:pt x="2192" y="0"/>
                      </a:moveTo>
                      <a:cubicBezTo>
                        <a:pt x="982" y="0"/>
                        <a:pt x="0" y="983"/>
                        <a:pt x="0" y="2192"/>
                      </a:cubicBezTo>
                      <a:cubicBezTo>
                        <a:pt x="0" y="3403"/>
                        <a:pt x="982" y="4384"/>
                        <a:pt x="2192" y="4384"/>
                      </a:cubicBezTo>
                      <a:cubicBezTo>
                        <a:pt x="3403" y="4384"/>
                        <a:pt x="4384" y="3403"/>
                        <a:pt x="4384" y="2192"/>
                      </a:cubicBezTo>
                      <a:cubicBezTo>
                        <a:pt x="4384" y="983"/>
                        <a:pt x="3403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" name="Google Shape;520;p17"/>
                <p:cNvSpPr/>
                <p:nvPr/>
              </p:nvSpPr>
              <p:spPr>
                <a:xfrm>
                  <a:off x="3970575" y="48258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0"/>
                      </a:moveTo>
                      <a:cubicBezTo>
                        <a:pt x="328" y="0"/>
                        <a:pt x="0" y="328"/>
                        <a:pt x="0" y="732"/>
                      </a:cubicBezTo>
                      <a:cubicBezTo>
                        <a:pt x="0" y="1135"/>
                        <a:pt x="328" y="1462"/>
                        <a:pt x="731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" name="Google Shape;521;p17"/>
                <p:cNvSpPr/>
                <p:nvPr/>
              </p:nvSpPr>
              <p:spPr>
                <a:xfrm>
                  <a:off x="3935550" y="4073500"/>
                  <a:ext cx="36525" cy="36550"/>
                </a:xfrm>
                <a:custGeom>
                  <a:rect b="b" l="l" r="r" t="t"/>
                  <a:pathLst>
                    <a:path extrusionOk="0" h="1462" w="1461">
                      <a:moveTo>
                        <a:pt x="730" y="1"/>
                      </a:moveTo>
                      <a:cubicBezTo>
                        <a:pt x="328" y="1"/>
                        <a:pt x="0" y="327"/>
                        <a:pt x="0" y="731"/>
                      </a:cubicBezTo>
                      <a:cubicBezTo>
                        <a:pt x="0" y="1134"/>
                        <a:pt x="328" y="1462"/>
                        <a:pt x="730" y="1462"/>
                      </a:cubicBezTo>
                      <a:cubicBezTo>
                        <a:pt x="1134" y="1462"/>
                        <a:pt x="1461" y="1134"/>
                        <a:pt x="1461" y="731"/>
                      </a:cubicBezTo>
                      <a:cubicBezTo>
                        <a:pt x="1461" y="327"/>
                        <a:pt x="1134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" name="Google Shape;522;p17"/>
                <p:cNvSpPr/>
                <p:nvPr/>
              </p:nvSpPr>
              <p:spPr>
                <a:xfrm>
                  <a:off x="3827000" y="389127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4"/>
                        <a:pt x="328" y="1461"/>
                        <a:pt x="732" y="1461"/>
                      </a:cubicBezTo>
                      <a:cubicBezTo>
                        <a:pt x="1134" y="1461"/>
                        <a:pt x="1462" y="1134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" name="Google Shape;523;p17"/>
                <p:cNvSpPr/>
                <p:nvPr/>
              </p:nvSpPr>
              <p:spPr>
                <a:xfrm>
                  <a:off x="4449975" y="2812225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7"/>
                        <a:pt x="1" y="731"/>
                      </a:cubicBezTo>
                      <a:cubicBezTo>
                        <a:pt x="1" y="1134"/>
                        <a:pt x="328" y="1461"/>
                        <a:pt x="731" y="1461"/>
                      </a:cubicBezTo>
                      <a:cubicBezTo>
                        <a:pt x="1135" y="1461"/>
                        <a:pt x="1463" y="1134"/>
                        <a:pt x="1463" y="731"/>
                      </a:cubicBezTo>
                      <a:cubicBezTo>
                        <a:pt x="1463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" name="Google Shape;524;p17"/>
                <p:cNvSpPr/>
                <p:nvPr/>
              </p:nvSpPr>
              <p:spPr>
                <a:xfrm>
                  <a:off x="4210925" y="28547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0" y="328"/>
                        <a:pt x="0" y="732"/>
                      </a:cubicBezTo>
                      <a:cubicBezTo>
                        <a:pt x="0" y="1135"/>
                        <a:pt x="328" y="1463"/>
                        <a:pt x="731" y="1463"/>
                      </a:cubicBezTo>
                      <a:cubicBezTo>
                        <a:pt x="1135" y="1463"/>
                        <a:pt x="1462" y="1135"/>
                        <a:pt x="1462" y="732"/>
                      </a:cubicBezTo>
                      <a:cubicBezTo>
                        <a:pt x="1462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" name="Google Shape;525;p17"/>
                <p:cNvSpPr/>
                <p:nvPr/>
              </p:nvSpPr>
              <p:spPr>
                <a:xfrm>
                  <a:off x="4088325" y="4226300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1"/>
                      </a:cubicBezTo>
                      <a:cubicBezTo>
                        <a:pt x="1" y="1135"/>
                        <a:pt x="328" y="1461"/>
                        <a:pt x="731" y="1461"/>
                      </a:cubicBezTo>
                      <a:cubicBezTo>
                        <a:pt x="1135" y="1461"/>
                        <a:pt x="1463" y="1135"/>
                        <a:pt x="1463" y="731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" name="Google Shape;526;p17"/>
                <p:cNvSpPr/>
                <p:nvPr/>
              </p:nvSpPr>
              <p:spPr>
                <a:xfrm>
                  <a:off x="3910700" y="3168550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3"/>
                        <a:pt x="328" y="1461"/>
                        <a:pt x="732" y="1461"/>
                      </a:cubicBezTo>
                      <a:cubicBezTo>
                        <a:pt x="1134" y="1461"/>
                        <a:pt x="1462" y="1133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" name="Google Shape;527;p17"/>
                <p:cNvSpPr/>
                <p:nvPr/>
              </p:nvSpPr>
              <p:spPr>
                <a:xfrm>
                  <a:off x="3825500" y="332710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1" y="1"/>
                      </a:moveTo>
                      <a:cubicBezTo>
                        <a:pt x="327" y="1"/>
                        <a:pt x="1" y="328"/>
                        <a:pt x="1" y="732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4" y="1462"/>
                        <a:pt x="1461" y="1135"/>
                        <a:pt x="1461" y="732"/>
                      </a:cubicBezTo>
                      <a:cubicBezTo>
                        <a:pt x="1461" y="328"/>
                        <a:pt x="1134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" name="Google Shape;528;p17"/>
                <p:cNvSpPr/>
                <p:nvPr/>
              </p:nvSpPr>
              <p:spPr>
                <a:xfrm>
                  <a:off x="3773550" y="369062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7" y="1"/>
                        <a:pt x="1" y="327"/>
                        <a:pt x="1" y="731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1"/>
                      </a:cubicBezTo>
                      <a:cubicBezTo>
                        <a:pt x="1461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" name="Google Shape;529;p17"/>
                <p:cNvSpPr/>
                <p:nvPr/>
              </p:nvSpPr>
              <p:spPr>
                <a:xfrm>
                  <a:off x="3773150" y="350827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2"/>
                      </a:cubicBezTo>
                      <a:cubicBezTo>
                        <a:pt x="1" y="1135"/>
                        <a:pt x="328" y="1463"/>
                        <a:pt x="731" y="1463"/>
                      </a:cubicBezTo>
                      <a:cubicBezTo>
                        <a:pt x="1135" y="1463"/>
                        <a:pt x="1463" y="1135"/>
                        <a:pt x="1463" y="732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" name="Google Shape;530;p17"/>
                <p:cNvSpPr/>
                <p:nvPr/>
              </p:nvSpPr>
              <p:spPr>
                <a:xfrm>
                  <a:off x="4643938" y="279390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" name="Google Shape;531;p17"/>
                <p:cNvSpPr/>
                <p:nvPr/>
              </p:nvSpPr>
              <p:spPr>
                <a:xfrm>
                  <a:off x="3828900" y="493085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32" name="Google Shape;532;p17"/>
              <p:cNvSpPr/>
              <p:nvPr/>
            </p:nvSpPr>
            <p:spPr>
              <a:xfrm>
                <a:off x="3490975" y="4659875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1" y="1135"/>
                      <a:pt x="1461" y="731"/>
                    </a:cubicBezTo>
                    <a:cubicBezTo>
                      <a:pt x="1461" y="327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17"/>
              <p:cNvSpPr/>
              <p:nvPr/>
            </p:nvSpPr>
            <p:spPr>
              <a:xfrm>
                <a:off x="3422350" y="304650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17"/>
              <p:cNvSpPr/>
              <p:nvPr/>
            </p:nvSpPr>
            <p:spPr>
              <a:xfrm>
                <a:off x="3490950" y="44548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35" name="Google Shape;535;p17"/>
          <p:cNvSpPr/>
          <p:nvPr>
            <p:ph idx="2" type="pic"/>
          </p:nvPr>
        </p:nvSpPr>
        <p:spPr>
          <a:xfrm flipH="1">
            <a:off x="5144389" y="911550"/>
            <a:ext cx="3082500" cy="332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36" name="Google Shape;536;p17"/>
          <p:cNvSpPr txBox="1"/>
          <p:nvPr>
            <p:ph type="title"/>
          </p:nvPr>
        </p:nvSpPr>
        <p:spPr>
          <a:xfrm>
            <a:off x="1313925" y="984900"/>
            <a:ext cx="2948100" cy="220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b="1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37" name="Google Shape;537;p17"/>
          <p:cNvSpPr txBox="1"/>
          <p:nvPr>
            <p:ph idx="1" type="subTitle"/>
          </p:nvPr>
        </p:nvSpPr>
        <p:spPr>
          <a:xfrm>
            <a:off x="1313925" y="3194100"/>
            <a:ext cx="2948100" cy="9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9" name="Google Shape;539;p18"/>
          <p:cNvGrpSpPr/>
          <p:nvPr/>
        </p:nvGrpSpPr>
        <p:grpSpPr>
          <a:xfrm>
            <a:off x="-2906366" y="-2813400"/>
            <a:ext cx="15360078" cy="8980821"/>
            <a:chOff x="-2906366" y="-2813400"/>
            <a:chExt cx="15360078" cy="8980821"/>
          </a:xfrm>
        </p:grpSpPr>
        <p:grpSp>
          <p:nvGrpSpPr>
            <p:cNvPr id="540" name="Google Shape;540;p18"/>
            <p:cNvGrpSpPr/>
            <p:nvPr/>
          </p:nvGrpSpPr>
          <p:grpSpPr>
            <a:xfrm rot="5400000">
              <a:off x="7684598" y="-3733711"/>
              <a:ext cx="3848803" cy="5689424"/>
              <a:chOff x="939875" y="457213"/>
              <a:chExt cx="1854488" cy="2741363"/>
            </a:xfrm>
          </p:grpSpPr>
          <p:sp>
            <p:nvSpPr>
              <p:cNvPr id="541" name="Google Shape;541;p18"/>
              <p:cNvSpPr/>
              <p:nvPr/>
            </p:nvSpPr>
            <p:spPr>
              <a:xfrm>
                <a:off x="1024475" y="516800"/>
                <a:ext cx="1687275" cy="2628525"/>
              </a:xfrm>
              <a:custGeom>
                <a:rect b="b" l="l" r="r" t="t"/>
                <a:pathLst>
                  <a:path extrusionOk="0" h="105141" w="67491">
                    <a:moveTo>
                      <a:pt x="66361" y="1"/>
                    </a:moveTo>
                    <a:cubicBezTo>
                      <a:pt x="66045" y="1"/>
                      <a:pt x="65756" y="122"/>
                      <a:pt x="65539" y="320"/>
                    </a:cubicBezTo>
                    <a:cubicBezTo>
                      <a:pt x="65310" y="531"/>
                      <a:pt x="65030" y="829"/>
                      <a:pt x="65016" y="1165"/>
                    </a:cubicBezTo>
                    <a:lnTo>
                      <a:pt x="65016" y="60154"/>
                    </a:lnTo>
                    <a:cubicBezTo>
                      <a:pt x="64995" y="60635"/>
                      <a:pt x="64636" y="61430"/>
                      <a:pt x="64280" y="61756"/>
                    </a:cubicBezTo>
                    <a:lnTo>
                      <a:pt x="57761" y="67727"/>
                    </a:lnTo>
                    <a:lnTo>
                      <a:pt x="20052" y="102103"/>
                    </a:lnTo>
                    <a:cubicBezTo>
                      <a:pt x="19707" y="102417"/>
                      <a:pt x="18927" y="102705"/>
                      <a:pt x="18439" y="102705"/>
                    </a:cubicBezTo>
                    <a:cubicBezTo>
                      <a:pt x="18422" y="102705"/>
                      <a:pt x="18404" y="102705"/>
                      <a:pt x="18388" y="102704"/>
                    </a:cubicBezTo>
                    <a:lnTo>
                      <a:pt x="1" y="102704"/>
                    </a:lnTo>
                    <a:lnTo>
                      <a:pt x="1" y="105137"/>
                    </a:lnTo>
                    <a:lnTo>
                      <a:pt x="18276" y="105137"/>
                    </a:lnTo>
                    <a:cubicBezTo>
                      <a:pt x="18326" y="105139"/>
                      <a:pt x="18377" y="105140"/>
                      <a:pt x="18428" y="105140"/>
                    </a:cubicBezTo>
                    <a:cubicBezTo>
                      <a:pt x="19526" y="105140"/>
                      <a:pt x="20901" y="104624"/>
                      <a:pt x="21693" y="103903"/>
                    </a:cubicBezTo>
                    <a:lnTo>
                      <a:pt x="52378" y="75930"/>
                    </a:lnTo>
                    <a:lnTo>
                      <a:pt x="52393" y="75947"/>
                    </a:lnTo>
                    <a:lnTo>
                      <a:pt x="59470" y="69465"/>
                    </a:lnTo>
                    <a:lnTo>
                      <a:pt x="65926" y="63552"/>
                    </a:lnTo>
                    <a:cubicBezTo>
                      <a:pt x="66752" y="62794"/>
                      <a:pt x="67411" y="61379"/>
                      <a:pt x="67461" y="60260"/>
                    </a:cubicBezTo>
                    <a:lnTo>
                      <a:pt x="67461" y="1272"/>
                    </a:lnTo>
                    <a:cubicBezTo>
                      <a:pt x="67490" y="600"/>
                      <a:pt x="67086" y="31"/>
                      <a:pt x="66414" y="2"/>
                    </a:cubicBezTo>
                    <a:lnTo>
                      <a:pt x="66415" y="2"/>
                    </a:lnTo>
                    <a:cubicBezTo>
                      <a:pt x="66397" y="1"/>
                      <a:pt x="66379" y="1"/>
                      <a:pt x="663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18"/>
              <p:cNvSpPr/>
              <p:nvPr/>
            </p:nvSpPr>
            <p:spPr>
              <a:xfrm>
                <a:off x="939875" y="534400"/>
                <a:ext cx="1830625" cy="2664175"/>
              </a:xfrm>
              <a:custGeom>
                <a:rect b="b" l="l" r="r" t="t"/>
                <a:pathLst>
                  <a:path extrusionOk="0" h="106567" w="73225">
                    <a:moveTo>
                      <a:pt x="72094" y="1"/>
                    </a:moveTo>
                    <a:cubicBezTo>
                      <a:pt x="71780" y="1"/>
                      <a:pt x="71491" y="122"/>
                      <a:pt x="71274" y="320"/>
                    </a:cubicBezTo>
                    <a:cubicBezTo>
                      <a:pt x="71043" y="531"/>
                      <a:pt x="70765" y="829"/>
                      <a:pt x="70750" y="1165"/>
                    </a:cubicBezTo>
                    <a:lnTo>
                      <a:pt x="70750" y="60154"/>
                    </a:lnTo>
                    <a:cubicBezTo>
                      <a:pt x="70729" y="60635"/>
                      <a:pt x="70370" y="61430"/>
                      <a:pt x="70014" y="61756"/>
                    </a:cubicBezTo>
                    <a:lnTo>
                      <a:pt x="62182" y="69154"/>
                    </a:lnTo>
                    <a:lnTo>
                      <a:pt x="24473" y="103529"/>
                    </a:lnTo>
                    <a:cubicBezTo>
                      <a:pt x="24129" y="103844"/>
                      <a:pt x="23349" y="104132"/>
                      <a:pt x="22862" y="104132"/>
                    </a:cubicBezTo>
                    <a:cubicBezTo>
                      <a:pt x="22844" y="104132"/>
                      <a:pt x="22827" y="104131"/>
                      <a:pt x="22810" y="104130"/>
                    </a:cubicBezTo>
                    <a:lnTo>
                      <a:pt x="0" y="104130"/>
                    </a:lnTo>
                    <a:lnTo>
                      <a:pt x="0" y="106563"/>
                    </a:lnTo>
                    <a:lnTo>
                      <a:pt x="22697" y="106563"/>
                    </a:lnTo>
                    <a:cubicBezTo>
                      <a:pt x="22747" y="106566"/>
                      <a:pt x="22798" y="106567"/>
                      <a:pt x="22850" y="106567"/>
                    </a:cubicBezTo>
                    <a:cubicBezTo>
                      <a:pt x="23947" y="106567"/>
                      <a:pt x="25324" y="106050"/>
                      <a:pt x="26114" y="105330"/>
                    </a:cubicBezTo>
                    <a:lnTo>
                      <a:pt x="56800" y="77356"/>
                    </a:lnTo>
                    <a:lnTo>
                      <a:pt x="56816" y="77373"/>
                    </a:lnTo>
                    <a:lnTo>
                      <a:pt x="63892" y="70892"/>
                    </a:lnTo>
                    <a:lnTo>
                      <a:pt x="71659" y="63552"/>
                    </a:lnTo>
                    <a:cubicBezTo>
                      <a:pt x="72485" y="62794"/>
                      <a:pt x="73146" y="61379"/>
                      <a:pt x="73195" y="60260"/>
                    </a:cubicBezTo>
                    <a:lnTo>
                      <a:pt x="73195" y="1272"/>
                    </a:lnTo>
                    <a:cubicBezTo>
                      <a:pt x="73225" y="600"/>
                      <a:pt x="72821" y="32"/>
                      <a:pt x="72149" y="2"/>
                    </a:cubicBezTo>
                    <a:cubicBezTo>
                      <a:pt x="72131" y="1"/>
                      <a:pt x="72112" y="1"/>
                      <a:pt x="720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18"/>
              <p:cNvSpPr/>
              <p:nvPr/>
            </p:nvSpPr>
            <p:spPr>
              <a:xfrm>
                <a:off x="2721329" y="656000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18"/>
              <p:cNvSpPr/>
              <p:nvPr/>
            </p:nvSpPr>
            <p:spPr>
              <a:xfrm>
                <a:off x="2721329" y="1031508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18"/>
              <p:cNvSpPr/>
              <p:nvPr/>
            </p:nvSpPr>
            <p:spPr>
              <a:xfrm>
                <a:off x="2721329" y="1407017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18"/>
              <p:cNvSpPr/>
              <p:nvPr/>
            </p:nvSpPr>
            <p:spPr>
              <a:xfrm>
                <a:off x="2721329" y="1782525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18"/>
              <p:cNvSpPr/>
              <p:nvPr/>
            </p:nvSpPr>
            <p:spPr>
              <a:xfrm>
                <a:off x="2713282" y="2047325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18"/>
              <p:cNvSpPr/>
              <p:nvPr/>
            </p:nvSpPr>
            <p:spPr>
              <a:xfrm>
                <a:off x="2662119" y="656000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18"/>
              <p:cNvSpPr/>
              <p:nvPr/>
            </p:nvSpPr>
            <p:spPr>
              <a:xfrm>
                <a:off x="2662119" y="1031508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18"/>
              <p:cNvSpPr/>
              <p:nvPr/>
            </p:nvSpPr>
            <p:spPr>
              <a:xfrm>
                <a:off x="2662119" y="1407017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18"/>
              <p:cNvSpPr/>
              <p:nvPr/>
            </p:nvSpPr>
            <p:spPr>
              <a:xfrm>
                <a:off x="2662119" y="1782525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18"/>
              <p:cNvSpPr/>
              <p:nvPr/>
            </p:nvSpPr>
            <p:spPr>
              <a:xfrm>
                <a:off x="2660568" y="2024150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18"/>
              <p:cNvSpPr/>
              <p:nvPr/>
            </p:nvSpPr>
            <p:spPr>
              <a:xfrm>
                <a:off x="1239757" y="3148704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18"/>
              <p:cNvSpPr/>
              <p:nvPr/>
            </p:nvSpPr>
            <p:spPr>
              <a:xfrm rot="2759608">
                <a:off x="2457387" y="2299952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18"/>
              <p:cNvSpPr/>
              <p:nvPr/>
            </p:nvSpPr>
            <p:spPr>
              <a:xfrm rot="2759608">
                <a:off x="2150818" y="2577703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18"/>
              <p:cNvSpPr/>
              <p:nvPr/>
            </p:nvSpPr>
            <p:spPr>
              <a:xfrm rot="2759608">
                <a:off x="1875135" y="2834496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18"/>
              <p:cNvSpPr/>
              <p:nvPr/>
            </p:nvSpPr>
            <p:spPr>
              <a:xfrm rot="2759608">
                <a:off x="1529135" y="3141871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18"/>
              <p:cNvSpPr/>
              <p:nvPr/>
            </p:nvSpPr>
            <p:spPr>
              <a:xfrm>
                <a:off x="1239757" y="3092250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18"/>
              <p:cNvSpPr/>
              <p:nvPr/>
            </p:nvSpPr>
            <p:spPr>
              <a:xfrm rot="2759608">
                <a:off x="1499810" y="3092196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18"/>
              <p:cNvSpPr/>
              <p:nvPr/>
            </p:nvSpPr>
            <p:spPr>
              <a:xfrm rot="2759608">
                <a:off x="2420317" y="2256188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18"/>
              <p:cNvSpPr/>
              <p:nvPr/>
            </p:nvSpPr>
            <p:spPr>
              <a:xfrm rot="2759608">
                <a:off x="2113748" y="2533940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18"/>
              <p:cNvSpPr/>
              <p:nvPr/>
            </p:nvSpPr>
            <p:spPr>
              <a:xfrm rot="2759608">
                <a:off x="1838065" y="2790733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18"/>
              <p:cNvSpPr/>
              <p:nvPr/>
            </p:nvSpPr>
            <p:spPr>
              <a:xfrm>
                <a:off x="2625663" y="457213"/>
                <a:ext cx="109500" cy="10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18"/>
              <p:cNvSpPr/>
              <p:nvPr/>
            </p:nvSpPr>
            <p:spPr>
              <a:xfrm>
                <a:off x="2643863" y="475413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18"/>
              <p:cNvSpPr/>
              <p:nvPr/>
            </p:nvSpPr>
            <p:spPr>
              <a:xfrm>
                <a:off x="2684863" y="529116"/>
                <a:ext cx="109500" cy="109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18"/>
              <p:cNvSpPr/>
              <p:nvPr/>
            </p:nvSpPr>
            <p:spPr>
              <a:xfrm>
                <a:off x="2703063" y="547316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7" name="Google Shape;567;p18"/>
            <p:cNvGrpSpPr/>
            <p:nvPr/>
          </p:nvGrpSpPr>
          <p:grpSpPr>
            <a:xfrm rot="5604526">
              <a:off x="-361830" y="2110985"/>
              <a:ext cx="1358227" cy="6377825"/>
              <a:chOff x="4851025" y="424250"/>
              <a:chExt cx="654450" cy="3073100"/>
            </a:xfrm>
          </p:grpSpPr>
          <p:sp>
            <p:nvSpPr>
              <p:cNvPr id="568" name="Google Shape;568;p18"/>
              <p:cNvSpPr/>
              <p:nvPr/>
            </p:nvSpPr>
            <p:spPr>
              <a:xfrm>
                <a:off x="4851025" y="448600"/>
                <a:ext cx="631325" cy="3024400"/>
              </a:xfrm>
              <a:custGeom>
                <a:rect b="b" l="l" r="r" t="t"/>
                <a:pathLst>
                  <a:path extrusionOk="0" h="120976" w="25253">
                    <a:moveTo>
                      <a:pt x="17263" y="1"/>
                    </a:moveTo>
                    <a:cubicBezTo>
                      <a:pt x="16919" y="1"/>
                      <a:pt x="16578" y="145"/>
                      <a:pt x="16337" y="427"/>
                    </a:cubicBezTo>
                    <a:lnTo>
                      <a:pt x="1215" y="18082"/>
                    </a:lnTo>
                    <a:cubicBezTo>
                      <a:pt x="486" y="18933"/>
                      <a:pt x="1" y="20417"/>
                      <a:pt x="87" y="21534"/>
                    </a:cubicBezTo>
                    <a:lnTo>
                      <a:pt x="1840" y="44229"/>
                    </a:lnTo>
                    <a:cubicBezTo>
                      <a:pt x="1927" y="45346"/>
                      <a:pt x="2634" y="46738"/>
                      <a:pt x="3486" y="47467"/>
                    </a:cubicBezTo>
                    <a:lnTo>
                      <a:pt x="17422" y="59405"/>
                    </a:lnTo>
                    <a:cubicBezTo>
                      <a:pt x="17790" y="59720"/>
                      <a:pt x="18186" y="60500"/>
                      <a:pt x="18223" y="60982"/>
                    </a:cubicBezTo>
                    <a:lnTo>
                      <a:pt x="22773" y="119851"/>
                    </a:lnTo>
                    <a:cubicBezTo>
                      <a:pt x="22798" y="120187"/>
                      <a:pt x="22958" y="120480"/>
                      <a:pt x="23194" y="120682"/>
                    </a:cubicBezTo>
                    <a:cubicBezTo>
                      <a:pt x="23409" y="120866"/>
                      <a:pt x="23686" y="120975"/>
                      <a:pt x="23985" y="120975"/>
                    </a:cubicBezTo>
                    <a:cubicBezTo>
                      <a:pt x="24016" y="120975"/>
                      <a:pt x="24048" y="120974"/>
                      <a:pt x="24081" y="120972"/>
                    </a:cubicBezTo>
                    <a:cubicBezTo>
                      <a:pt x="24752" y="120920"/>
                      <a:pt x="25253" y="120334"/>
                      <a:pt x="25201" y="119664"/>
                    </a:cubicBezTo>
                    <a:lnTo>
                      <a:pt x="20652" y="60795"/>
                    </a:lnTo>
                    <a:cubicBezTo>
                      <a:pt x="20565" y="59676"/>
                      <a:pt x="19858" y="58284"/>
                      <a:pt x="19007" y="57555"/>
                    </a:cubicBezTo>
                    <a:lnTo>
                      <a:pt x="5070" y="45618"/>
                    </a:lnTo>
                    <a:cubicBezTo>
                      <a:pt x="4702" y="45304"/>
                      <a:pt x="4306" y="44522"/>
                      <a:pt x="4269" y="44041"/>
                    </a:cubicBezTo>
                    <a:lnTo>
                      <a:pt x="2516" y="21347"/>
                    </a:lnTo>
                    <a:cubicBezTo>
                      <a:pt x="2478" y="20866"/>
                      <a:pt x="2750" y="20033"/>
                      <a:pt x="3065" y="19666"/>
                    </a:cubicBezTo>
                    <a:lnTo>
                      <a:pt x="18187" y="2011"/>
                    </a:lnTo>
                    <a:cubicBezTo>
                      <a:pt x="18624" y="1500"/>
                      <a:pt x="18564" y="732"/>
                      <a:pt x="18054" y="293"/>
                    </a:cubicBezTo>
                    <a:cubicBezTo>
                      <a:pt x="17825" y="97"/>
                      <a:pt x="17543" y="1"/>
                      <a:pt x="172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18"/>
              <p:cNvSpPr/>
              <p:nvPr/>
            </p:nvSpPr>
            <p:spPr>
              <a:xfrm>
                <a:off x="5227775" y="424250"/>
                <a:ext cx="109600" cy="109650"/>
              </a:xfrm>
              <a:custGeom>
                <a:rect b="b" l="l" r="r" t="t"/>
                <a:pathLst>
                  <a:path extrusionOk="0" h="4386" w="4384">
                    <a:moveTo>
                      <a:pt x="2191" y="1"/>
                    </a:moveTo>
                    <a:cubicBezTo>
                      <a:pt x="982" y="1"/>
                      <a:pt x="0" y="982"/>
                      <a:pt x="0" y="2193"/>
                    </a:cubicBezTo>
                    <a:cubicBezTo>
                      <a:pt x="0" y="3404"/>
                      <a:pt x="982" y="4385"/>
                      <a:pt x="2191" y="4385"/>
                    </a:cubicBezTo>
                    <a:cubicBezTo>
                      <a:pt x="3402" y="4385"/>
                      <a:pt x="4383" y="3404"/>
                      <a:pt x="4383" y="2193"/>
                    </a:cubicBezTo>
                    <a:cubicBezTo>
                      <a:pt x="4383" y="982"/>
                      <a:pt x="3402" y="1"/>
                      <a:pt x="2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18"/>
              <p:cNvSpPr/>
              <p:nvPr/>
            </p:nvSpPr>
            <p:spPr>
              <a:xfrm>
                <a:off x="5395875" y="3387725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0"/>
                    </a:moveTo>
                    <a:cubicBezTo>
                      <a:pt x="982" y="0"/>
                      <a:pt x="1" y="982"/>
                      <a:pt x="1" y="2193"/>
                    </a:cubicBezTo>
                    <a:cubicBezTo>
                      <a:pt x="1" y="3403"/>
                      <a:pt x="982" y="4385"/>
                      <a:pt x="2193" y="4385"/>
                    </a:cubicBezTo>
                    <a:cubicBezTo>
                      <a:pt x="3403" y="4385"/>
                      <a:pt x="4384" y="3403"/>
                      <a:pt x="4384" y="2193"/>
                    </a:cubicBezTo>
                    <a:cubicBezTo>
                      <a:pt x="4384" y="982"/>
                      <a:pt x="3403" y="0"/>
                      <a:pt x="2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18"/>
              <p:cNvSpPr/>
              <p:nvPr/>
            </p:nvSpPr>
            <p:spPr>
              <a:xfrm>
                <a:off x="5327225" y="204755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1" y="1463"/>
                    </a:cubicBezTo>
                    <a:cubicBezTo>
                      <a:pt x="1133" y="1463"/>
                      <a:pt x="1461" y="1135"/>
                      <a:pt x="1461" y="731"/>
                    </a:cubicBezTo>
                    <a:cubicBezTo>
                      <a:pt x="1461" y="328"/>
                      <a:pt x="1133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18"/>
              <p:cNvSpPr/>
              <p:nvPr/>
            </p:nvSpPr>
            <p:spPr>
              <a:xfrm>
                <a:off x="4873475" y="107580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4"/>
                      <a:pt x="327" y="1462"/>
                      <a:pt x="731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18"/>
              <p:cNvSpPr/>
              <p:nvPr/>
            </p:nvSpPr>
            <p:spPr>
              <a:xfrm>
                <a:off x="5221675" y="1834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18"/>
              <p:cNvSpPr/>
              <p:nvPr/>
            </p:nvSpPr>
            <p:spPr>
              <a:xfrm>
                <a:off x="5373750" y="2669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0" y="328"/>
                      <a:pt x="0" y="732"/>
                    </a:cubicBezTo>
                    <a:cubicBezTo>
                      <a:pt x="0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18"/>
              <p:cNvSpPr/>
              <p:nvPr/>
            </p:nvSpPr>
            <p:spPr>
              <a:xfrm>
                <a:off x="5387700" y="28533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18"/>
              <p:cNvSpPr/>
              <p:nvPr/>
            </p:nvSpPr>
            <p:spPr>
              <a:xfrm>
                <a:off x="5361650" y="24670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2" y="1461"/>
                    </a:cubicBezTo>
                    <a:cubicBezTo>
                      <a:pt x="1135" y="1461"/>
                      <a:pt x="1462" y="1133"/>
                      <a:pt x="1462" y="730"/>
                    </a:cubicBezTo>
                    <a:cubicBezTo>
                      <a:pt x="1462" y="326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18"/>
              <p:cNvSpPr/>
              <p:nvPr/>
            </p:nvSpPr>
            <p:spPr>
              <a:xfrm>
                <a:off x="5341550" y="2235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2" y="1462"/>
                    </a:cubicBezTo>
                    <a:cubicBezTo>
                      <a:pt x="1134" y="1462"/>
                      <a:pt x="1462" y="1135"/>
                      <a:pt x="1462" y="731"/>
                    </a:cubicBezTo>
                    <a:cubicBezTo>
                      <a:pt x="1462" y="328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18"/>
              <p:cNvSpPr/>
              <p:nvPr/>
            </p:nvSpPr>
            <p:spPr>
              <a:xfrm>
                <a:off x="4909550" y="1510625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0" y="1463"/>
                    </a:cubicBezTo>
                    <a:cubicBezTo>
                      <a:pt x="1134" y="1463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18"/>
              <p:cNvSpPr/>
              <p:nvPr/>
            </p:nvSpPr>
            <p:spPr>
              <a:xfrm>
                <a:off x="5044100" y="168192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1"/>
                    </a:cubicBezTo>
                    <a:cubicBezTo>
                      <a:pt x="1" y="1134"/>
                      <a:pt x="327" y="1461"/>
                      <a:pt x="731" y="1461"/>
                    </a:cubicBezTo>
                    <a:cubicBezTo>
                      <a:pt x="1134" y="1461"/>
                      <a:pt x="1461" y="1134"/>
                      <a:pt x="1461" y="731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18"/>
              <p:cNvSpPr/>
              <p:nvPr/>
            </p:nvSpPr>
            <p:spPr>
              <a:xfrm>
                <a:off x="4936175" y="8438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18"/>
              <p:cNvSpPr/>
              <p:nvPr/>
            </p:nvSpPr>
            <p:spPr>
              <a:xfrm>
                <a:off x="5133850" y="6130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18"/>
              <p:cNvSpPr/>
              <p:nvPr/>
            </p:nvSpPr>
            <p:spPr>
              <a:xfrm>
                <a:off x="5245975" y="4424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18"/>
              <p:cNvSpPr/>
              <p:nvPr/>
            </p:nvSpPr>
            <p:spPr>
              <a:xfrm>
                <a:off x="5414063" y="3405938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18"/>
              <p:cNvSpPr/>
              <p:nvPr/>
            </p:nvSpPr>
            <p:spPr>
              <a:xfrm>
                <a:off x="5407211" y="3113013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85" name="Google Shape;585;p18"/>
          <p:cNvSpPr txBox="1"/>
          <p:nvPr>
            <p:ph type="title"/>
          </p:nvPr>
        </p:nvSpPr>
        <p:spPr>
          <a:xfrm>
            <a:off x="713225" y="539500"/>
            <a:ext cx="2737500" cy="11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86" name="Google Shape;586;p18"/>
          <p:cNvSpPr txBox="1"/>
          <p:nvPr>
            <p:ph idx="1" type="subTitle"/>
          </p:nvPr>
        </p:nvSpPr>
        <p:spPr>
          <a:xfrm>
            <a:off x="713225" y="1772525"/>
            <a:ext cx="2737500" cy="11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19"/>
          <p:cNvGrpSpPr/>
          <p:nvPr/>
        </p:nvGrpSpPr>
        <p:grpSpPr>
          <a:xfrm>
            <a:off x="-1863298" y="-2716693"/>
            <a:ext cx="11778583" cy="9289578"/>
            <a:chOff x="-1863298" y="-2716693"/>
            <a:chExt cx="11778583" cy="9289578"/>
          </a:xfrm>
        </p:grpSpPr>
        <p:grpSp>
          <p:nvGrpSpPr>
            <p:cNvPr id="589" name="Google Shape;589;p19"/>
            <p:cNvGrpSpPr/>
            <p:nvPr/>
          </p:nvGrpSpPr>
          <p:grpSpPr>
            <a:xfrm rot="10800000">
              <a:off x="202894" y="-1810398"/>
              <a:ext cx="3848803" cy="5689424"/>
              <a:chOff x="939875" y="457213"/>
              <a:chExt cx="1854488" cy="2741363"/>
            </a:xfrm>
          </p:grpSpPr>
          <p:sp>
            <p:nvSpPr>
              <p:cNvPr id="590" name="Google Shape;590;p19"/>
              <p:cNvSpPr/>
              <p:nvPr/>
            </p:nvSpPr>
            <p:spPr>
              <a:xfrm>
                <a:off x="1024475" y="516800"/>
                <a:ext cx="1687275" cy="2628525"/>
              </a:xfrm>
              <a:custGeom>
                <a:rect b="b" l="l" r="r" t="t"/>
                <a:pathLst>
                  <a:path extrusionOk="0" h="105141" w="67491">
                    <a:moveTo>
                      <a:pt x="66361" y="1"/>
                    </a:moveTo>
                    <a:cubicBezTo>
                      <a:pt x="66045" y="1"/>
                      <a:pt x="65756" y="122"/>
                      <a:pt x="65539" y="320"/>
                    </a:cubicBezTo>
                    <a:cubicBezTo>
                      <a:pt x="65310" y="531"/>
                      <a:pt x="65030" y="829"/>
                      <a:pt x="65016" y="1165"/>
                    </a:cubicBezTo>
                    <a:lnTo>
                      <a:pt x="65016" y="60154"/>
                    </a:lnTo>
                    <a:cubicBezTo>
                      <a:pt x="64995" y="60635"/>
                      <a:pt x="64636" y="61430"/>
                      <a:pt x="64280" y="61756"/>
                    </a:cubicBezTo>
                    <a:lnTo>
                      <a:pt x="57761" y="67727"/>
                    </a:lnTo>
                    <a:lnTo>
                      <a:pt x="20052" y="102103"/>
                    </a:lnTo>
                    <a:cubicBezTo>
                      <a:pt x="19707" y="102417"/>
                      <a:pt x="18927" y="102705"/>
                      <a:pt x="18439" y="102705"/>
                    </a:cubicBezTo>
                    <a:cubicBezTo>
                      <a:pt x="18422" y="102705"/>
                      <a:pt x="18404" y="102705"/>
                      <a:pt x="18388" y="102704"/>
                    </a:cubicBezTo>
                    <a:lnTo>
                      <a:pt x="1" y="102704"/>
                    </a:lnTo>
                    <a:lnTo>
                      <a:pt x="1" y="105137"/>
                    </a:lnTo>
                    <a:lnTo>
                      <a:pt x="18276" y="105137"/>
                    </a:lnTo>
                    <a:cubicBezTo>
                      <a:pt x="18326" y="105139"/>
                      <a:pt x="18377" y="105140"/>
                      <a:pt x="18428" y="105140"/>
                    </a:cubicBezTo>
                    <a:cubicBezTo>
                      <a:pt x="19526" y="105140"/>
                      <a:pt x="20901" y="104624"/>
                      <a:pt x="21693" y="103903"/>
                    </a:cubicBezTo>
                    <a:lnTo>
                      <a:pt x="52378" y="75930"/>
                    </a:lnTo>
                    <a:lnTo>
                      <a:pt x="52393" y="75947"/>
                    </a:lnTo>
                    <a:lnTo>
                      <a:pt x="59470" y="69465"/>
                    </a:lnTo>
                    <a:lnTo>
                      <a:pt x="65926" y="63552"/>
                    </a:lnTo>
                    <a:cubicBezTo>
                      <a:pt x="66752" y="62794"/>
                      <a:pt x="67411" y="61379"/>
                      <a:pt x="67461" y="60260"/>
                    </a:cubicBezTo>
                    <a:lnTo>
                      <a:pt x="67461" y="1272"/>
                    </a:lnTo>
                    <a:cubicBezTo>
                      <a:pt x="67490" y="600"/>
                      <a:pt x="67086" y="31"/>
                      <a:pt x="66414" y="2"/>
                    </a:cubicBezTo>
                    <a:lnTo>
                      <a:pt x="66415" y="2"/>
                    </a:lnTo>
                    <a:cubicBezTo>
                      <a:pt x="66397" y="1"/>
                      <a:pt x="66379" y="1"/>
                      <a:pt x="663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19"/>
              <p:cNvSpPr/>
              <p:nvPr/>
            </p:nvSpPr>
            <p:spPr>
              <a:xfrm>
                <a:off x="939875" y="534400"/>
                <a:ext cx="1830625" cy="2664175"/>
              </a:xfrm>
              <a:custGeom>
                <a:rect b="b" l="l" r="r" t="t"/>
                <a:pathLst>
                  <a:path extrusionOk="0" h="106567" w="73225">
                    <a:moveTo>
                      <a:pt x="72094" y="1"/>
                    </a:moveTo>
                    <a:cubicBezTo>
                      <a:pt x="71780" y="1"/>
                      <a:pt x="71491" y="122"/>
                      <a:pt x="71274" y="320"/>
                    </a:cubicBezTo>
                    <a:cubicBezTo>
                      <a:pt x="71043" y="531"/>
                      <a:pt x="70765" y="829"/>
                      <a:pt x="70750" y="1165"/>
                    </a:cubicBezTo>
                    <a:lnTo>
                      <a:pt x="70750" y="60154"/>
                    </a:lnTo>
                    <a:cubicBezTo>
                      <a:pt x="70729" y="60635"/>
                      <a:pt x="70370" y="61430"/>
                      <a:pt x="70014" y="61756"/>
                    </a:cubicBezTo>
                    <a:lnTo>
                      <a:pt x="62182" y="69154"/>
                    </a:lnTo>
                    <a:lnTo>
                      <a:pt x="24473" y="103529"/>
                    </a:lnTo>
                    <a:cubicBezTo>
                      <a:pt x="24129" y="103844"/>
                      <a:pt x="23349" y="104132"/>
                      <a:pt x="22862" y="104132"/>
                    </a:cubicBezTo>
                    <a:cubicBezTo>
                      <a:pt x="22844" y="104132"/>
                      <a:pt x="22827" y="104131"/>
                      <a:pt x="22810" y="104130"/>
                    </a:cubicBezTo>
                    <a:lnTo>
                      <a:pt x="0" y="104130"/>
                    </a:lnTo>
                    <a:lnTo>
                      <a:pt x="0" y="106563"/>
                    </a:lnTo>
                    <a:lnTo>
                      <a:pt x="22697" y="106563"/>
                    </a:lnTo>
                    <a:cubicBezTo>
                      <a:pt x="22747" y="106566"/>
                      <a:pt x="22798" y="106567"/>
                      <a:pt x="22850" y="106567"/>
                    </a:cubicBezTo>
                    <a:cubicBezTo>
                      <a:pt x="23947" y="106567"/>
                      <a:pt x="25324" y="106050"/>
                      <a:pt x="26114" y="105330"/>
                    </a:cubicBezTo>
                    <a:lnTo>
                      <a:pt x="56800" y="77356"/>
                    </a:lnTo>
                    <a:lnTo>
                      <a:pt x="56816" y="77373"/>
                    </a:lnTo>
                    <a:lnTo>
                      <a:pt x="63892" y="70892"/>
                    </a:lnTo>
                    <a:lnTo>
                      <a:pt x="71659" y="63552"/>
                    </a:lnTo>
                    <a:cubicBezTo>
                      <a:pt x="72485" y="62794"/>
                      <a:pt x="73146" y="61379"/>
                      <a:pt x="73195" y="60260"/>
                    </a:cubicBezTo>
                    <a:lnTo>
                      <a:pt x="73195" y="1272"/>
                    </a:lnTo>
                    <a:cubicBezTo>
                      <a:pt x="73225" y="600"/>
                      <a:pt x="72821" y="32"/>
                      <a:pt x="72149" y="2"/>
                    </a:cubicBezTo>
                    <a:cubicBezTo>
                      <a:pt x="72131" y="1"/>
                      <a:pt x="72112" y="1"/>
                      <a:pt x="720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19"/>
              <p:cNvSpPr/>
              <p:nvPr/>
            </p:nvSpPr>
            <p:spPr>
              <a:xfrm>
                <a:off x="2721329" y="656000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19"/>
              <p:cNvSpPr/>
              <p:nvPr/>
            </p:nvSpPr>
            <p:spPr>
              <a:xfrm>
                <a:off x="2721329" y="1031508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19"/>
              <p:cNvSpPr/>
              <p:nvPr/>
            </p:nvSpPr>
            <p:spPr>
              <a:xfrm>
                <a:off x="2721329" y="1407017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19"/>
              <p:cNvSpPr/>
              <p:nvPr/>
            </p:nvSpPr>
            <p:spPr>
              <a:xfrm>
                <a:off x="2721329" y="1782525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19"/>
              <p:cNvSpPr/>
              <p:nvPr/>
            </p:nvSpPr>
            <p:spPr>
              <a:xfrm>
                <a:off x="2713282" y="2047325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19"/>
              <p:cNvSpPr/>
              <p:nvPr/>
            </p:nvSpPr>
            <p:spPr>
              <a:xfrm>
                <a:off x="2662119" y="656000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19"/>
              <p:cNvSpPr/>
              <p:nvPr/>
            </p:nvSpPr>
            <p:spPr>
              <a:xfrm>
                <a:off x="2662119" y="1031508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19"/>
              <p:cNvSpPr/>
              <p:nvPr/>
            </p:nvSpPr>
            <p:spPr>
              <a:xfrm>
                <a:off x="2662119" y="1407017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19"/>
              <p:cNvSpPr/>
              <p:nvPr/>
            </p:nvSpPr>
            <p:spPr>
              <a:xfrm>
                <a:off x="2662119" y="1782525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19"/>
              <p:cNvSpPr/>
              <p:nvPr/>
            </p:nvSpPr>
            <p:spPr>
              <a:xfrm>
                <a:off x="2660568" y="2024150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19"/>
              <p:cNvSpPr/>
              <p:nvPr/>
            </p:nvSpPr>
            <p:spPr>
              <a:xfrm>
                <a:off x="1239757" y="3148704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19"/>
              <p:cNvSpPr/>
              <p:nvPr/>
            </p:nvSpPr>
            <p:spPr>
              <a:xfrm rot="2759608">
                <a:off x="2457387" y="2299952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19"/>
              <p:cNvSpPr/>
              <p:nvPr/>
            </p:nvSpPr>
            <p:spPr>
              <a:xfrm rot="2759608">
                <a:off x="2150818" y="2577703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19"/>
              <p:cNvSpPr/>
              <p:nvPr/>
            </p:nvSpPr>
            <p:spPr>
              <a:xfrm rot="2759608">
                <a:off x="1875135" y="2834496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19"/>
              <p:cNvSpPr/>
              <p:nvPr/>
            </p:nvSpPr>
            <p:spPr>
              <a:xfrm rot="2759608">
                <a:off x="1529135" y="3141871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19"/>
              <p:cNvSpPr/>
              <p:nvPr/>
            </p:nvSpPr>
            <p:spPr>
              <a:xfrm>
                <a:off x="1239757" y="3092250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19"/>
              <p:cNvSpPr/>
              <p:nvPr/>
            </p:nvSpPr>
            <p:spPr>
              <a:xfrm rot="2759608">
                <a:off x="1499810" y="3092196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19"/>
              <p:cNvSpPr/>
              <p:nvPr/>
            </p:nvSpPr>
            <p:spPr>
              <a:xfrm rot="2759608">
                <a:off x="2420317" y="2256188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19"/>
              <p:cNvSpPr/>
              <p:nvPr/>
            </p:nvSpPr>
            <p:spPr>
              <a:xfrm rot="2759608">
                <a:off x="2113748" y="2533940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19"/>
              <p:cNvSpPr/>
              <p:nvPr/>
            </p:nvSpPr>
            <p:spPr>
              <a:xfrm rot="2759608">
                <a:off x="1838065" y="2790733"/>
                <a:ext cx="36704" cy="3670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19"/>
              <p:cNvSpPr/>
              <p:nvPr/>
            </p:nvSpPr>
            <p:spPr>
              <a:xfrm>
                <a:off x="2625663" y="457213"/>
                <a:ext cx="109500" cy="109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19"/>
              <p:cNvSpPr/>
              <p:nvPr/>
            </p:nvSpPr>
            <p:spPr>
              <a:xfrm>
                <a:off x="2643863" y="475413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19"/>
              <p:cNvSpPr/>
              <p:nvPr/>
            </p:nvSpPr>
            <p:spPr>
              <a:xfrm>
                <a:off x="2684863" y="529116"/>
                <a:ext cx="109500" cy="109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19"/>
              <p:cNvSpPr/>
              <p:nvPr/>
            </p:nvSpPr>
            <p:spPr>
              <a:xfrm>
                <a:off x="2703063" y="547316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6" name="Google Shape;616;p19"/>
            <p:cNvGrpSpPr/>
            <p:nvPr/>
          </p:nvGrpSpPr>
          <p:grpSpPr>
            <a:xfrm rot="204526">
              <a:off x="8368648" y="-617165"/>
              <a:ext cx="1358227" cy="6377825"/>
              <a:chOff x="4851025" y="424250"/>
              <a:chExt cx="654450" cy="3073100"/>
            </a:xfrm>
          </p:grpSpPr>
          <p:sp>
            <p:nvSpPr>
              <p:cNvPr id="617" name="Google Shape;617;p19"/>
              <p:cNvSpPr/>
              <p:nvPr/>
            </p:nvSpPr>
            <p:spPr>
              <a:xfrm>
                <a:off x="4851025" y="448600"/>
                <a:ext cx="631325" cy="3024400"/>
              </a:xfrm>
              <a:custGeom>
                <a:rect b="b" l="l" r="r" t="t"/>
                <a:pathLst>
                  <a:path extrusionOk="0" h="120976" w="25253">
                    <a:moveTo>
                      <a:pt x="17263" y="1"/>
                    </a:moveTo>
                    <a:cubicBezTo>
                      <a:pt x="16919" y="1"/>
                      <a:pt x="16578" y="145"/>
                      <a:pt x="16337" y="427"/>
                    </a:cubicBezTo>
                    <a:lnTo>
                      <a:pt x="1215" y="18082"/>
                    </a:lnTo>
                    <a:cubicBezTo>
                      <a:pt x="486" y="18933"/>
                      <a:pt x="1" y="20417"/>
                      <a:pt x="87" y="21534"/>
                    </a:cubicBezTo>
                    <a:lnTo>
                      <a:pt x="1840" y="44229"/>
                    </a:lnTo>
                    <a:cubicBezTo>
                      <a:pt x="1927" y="45346"/>
                      <a:pt x="2634" y="46738"/>
                      <a:pt x="3486" y="47467"/>
                    </a:cubicBezTo>
                    <a:lnTo>
                      <a:pt x="17422" y="59405"/>
                    </a:lnTo>
                    <a:cubicBezTo>
                      <a:pt x="17790" y="59720"/>
                      <a:pt x="18186" y="60500"/>
                      <a:pt x="18223" y="60982"/>
                    </a:cubicBezTo>
                    <a:lnTo>
                      <a:pt x="22773" y="119851"/>
                    </a:lnTo>
                    <a:cubicBezTo>
                      <a:pt x="22798" y="120187"/>
                      <a:pt x="22958" y="120480"/>
                      <a:pt x="23194" y="120682"/>
                    </a:cubicBezTo>
                    <a:cubicBezTo>
                      <a:pt x="23409" y="120866"/>
                      <a:pt x="23686" y="120975"/>
                      <a:pt x="23985" y="120975"/>
                    </a:cubicBezTo>
                    <a:cubicBezTo>
                      <a:pt x="24016" y="120975"/>
                      <a:pt x="24048" y="120974"/>
                      <a:pt x="24081" y="120972"/>
                    </a:cubicBezTo>
                    <a:cubicBezTo>
                      <a:pt x="24752" y="120920"/>
                      <a:pt x="25253" y="120334"/>
                      <a:pt x="25201" y="119664"/>
                    </a:cubicBezTo>
                    <a:lnTo>
                      <a:pt x="20652" y="60795"/>
                    </a:lnTo>
                    <a:cubicBezTo>
                      <a:pt x="20565" y="59676"/>
                      <a:pt x="19858" y="58284"/>
                      <a:pt x="19007" y="57555"/>
                    </a:cubicBezTo>
                    <a:lnTo>
                      <a:pt x="5070" y="45618"/>
                    </a:lnTo>
                    <a:cubicBezTo>
                      <a:pt x="4702" y="45304"/>
                      <a:pt x="4306" y="44522"/>
                      <a:pt x="4269" y="44041"/>
                    </a:cubicBezTo>
                    <a:lnTo>
                      <a:pt x="2516" y="21347"/>
                    </a:lnTo>
                    <a:cubicBezTo>
                      <a:pt x="2478" y="20866"/>
                      <a:pt x="2750" y="20033"/>
                      <a:pt x="3065" y="19666"/>
                    </a:cubicBezTo>
                    <a:lnTo>
                      <a:pt x="18187" y="2011"/>
                    </a:lnTo>
                    <a:cubicBezTo>
                      <a:pt x="18624" y="1500"/>
                      <a:pt x="18564" y="732"/>
                      <a:pt x="18054" y="293"/>
                    </a:cubicBezTo>
                    <a:cubicBezTo>
                      <a:pt x="17825" y="97"/>
                      <a:pt x="17543" y="1"/>
                      <a:pt x="172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19"/>
              <p:cNvSpPr/>
              <p:nvPr/>
            </p:nvSpPr>
            <p:spPr>
              <a:xfrm>
                <a:off x="5227775" y="424250"/>
                <a:ext cx="109600" cy="109650"/>
              </a:xfrm>
              <a:custGeom>
                <a:rect b="b" l="l" r="r" t="t"/>
                <a:pathLst>
                  <a:path extrusionOk="0" h="4386" w="4384">
                    <a:moveTo>
                      <a:pt x="2191" y="1"/>
                    </a:moveTo>
                    <a:cubicBezTo>
                      <a:pt x="982" y="1"/>
                      <a:pt x="0" y="982"/>
                      <a:pt x="0" y="2193"/>
                    </a:cubicBezTo>
                    <a:cubicBezTo>
                      <a:pt x="0" y="3404"/>
                      <a:pt x="982" y="4385"/>
                      <a:pt x="2191" y="4385"/>
                    </a:cubicBezTo>
                    <a:cubicBezTo>
                      <a:pt x="3402" y="4385"/>
                      <a:pt x="4383" y="3404"/>
                      <a:pt x="4383" y="2193"/>
                    </a:cubicBezTo>
                    <a:cubicBezTo>
                      <a:pt x="4383" y="982"/>
                      <a:pt x="3402" y="1"/>
                      <a:pt x="2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19"/>
              <p:cNvSpPr/>
              <p:nvPr/>
            </p:nvSpPr>
            <p:spPr>
              <a:xfrm>
                <a:off x="5395875" y="3387725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0"/>
                    </a:moveTo>
                    <a:cubicBezTo>
                      <a:pt x="982" y="0"/>
                      <a:pt x="1" y="982"/>
                      <a:pt x="1" y="2193"/>
                    </a:cubicBezTo>
                    <a:cubicBezTo>
                      <a:pt x="1" y="3403"/>
                      <a:pt x="982" y="4385"/>
                      <a:pt x="2193" y="4385"/>
                    </a:cubicBezTo>
                    <a:cubicBezTo>
                      <a:pt x="3403" y="4385"/>
                      <a:pt x="4384" y="3403"/>
                      <a:pt x="4384" y="2193"/>
                    </a:cubicBezTo>
                    <a:cubicBezTo>
                      <a:pt x="4384" y="982"/>
                      <a:pt x="3403" y="0"/>
                      <a:pt x="2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19"/>
              <p:cNvSpPr/>
              <p:nvPr/>
            </p:nvSpPr>
            <p:spPr>
              <a:xfrm>
                <a:off x="5327225" y="204755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1" y="1463"/>
                    </a:cubicBezTo>
                    <a:cubicBezTo>
                      <a:pt x="1133" y="1463"/>
                      <a:pt x="1461" y="1135"/>
                      <a:pt x="1461" y="731"/>
                    </a:cubicBezTo>
                    <a:cubicBezTo>
                      <a:pt x="1461" y="328"/>
                      <a:pt x="1133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19"/>
              <p:cNvSpPr/>
              <p:nvPr/>
            </p:nvSpPr>
            <p:spPr>
              <a:xfrm>
                <a:off x="4873475" y="107580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4"/>
                      <a:pt x="327" y="1462"/>
                      <a:pt x="731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19"/>
              <p:cNvSpPr/>
              <p:nvPr/>
            </p:nvSpPr>
            <p:spPr>
              <a:xfrm>
                <a:off x="5221675" y="1834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19"/>
              <p:cNvSpPr/>
              <p:nvPr/>
            </p:nvSpPr>
            <p:spPr>
              <a:xfrm>
                <a:off x="5373750" y="2669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0" y="328"/>
                      <a:pt x="0" y="732"/>
                    </a:cubicBezTo>
                    <a:cubicBezTo>
                      <a:pt x="0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19"/>
              <p:cNvSpPr/>
              <p:nvPr/>
            </p:nvSpPr>
            <p:spPr>
              <a:xfrm>
                <a:off x="5387700" y="28533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19"/>
              <p:cNvSpPr/>
              <p:nvPr/>
            </p:nvSpPr>
            <p:spPr>
              <a:xfrm>
                <a:off x="5361650" y="24670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2" y="1461"/>
                    </a:cubicBezTo>
                    <a:cubicBezTo>
                      <a:pt x="1135" y="1461"/>
                      <a:pt x="1462" y="1133"/>
                      <a:pt x="1462" y="730"/>
                    </a:cubicBezTo>
                    <a:cubicBezTo>
                      <a:pt x="1462" y="326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19"/>
              <p:cNvSpPr/>
              <p:nvPr/>
            </p:nvSpPr>
            <p:spPr>
              <a:xfrm>
                <a:off x="5341550" y="2235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2" y="1462"/>
                    </a:cubicBezTo>
                    <a:cubicBezTo>
                      <a:pt x="1134" y="1462"/>
                      <a:pt x="1462" y="1135"/>
                      <a:pt x="1462" y="731"/>
                    </a:cubicBezTo>
                    <a:cubicBezTo>
                      <a:pt x="1462" y="328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19"/>
              <p:cNvSpPr/>
              <p:nvPr/>
            </p:nvSpPr>
            <p:spPr>
              <a:xfrm>
                <a:off x="4909550" y="1510625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0" y="1463"/>
                    </a:cubicBezTo>
                    <a:cubicBezTo>
                      <a:pt x="1134" y="1463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19"/>
              <p:cNvSpPr/>
              <p:nvPr/>
            </p:nvSpPr>
            <p:spPr>
              <a:xfrm>
                <a:off x="5044100" y="168192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1"/>
                    </a:cubicBezTo>
                    <a:cubicBezTo>
                      <a:pt x="1" y="1134"/>
                      <a:pt x="327" y="1461"/>
                      <a:pt x="731" y="1461"/>
                    </a:cubicBezTo>
                    <a:cubicBezTo>
                      <a:pt x="1134" y="1461"/>
                      <a:pt x="1461" y="1134"/>
                      <a:pt x="1461" y="731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19"/>
              <p:cNvSpPr/>
              <p:nvPr/>
            </p:nvSpPr>
            <p:spPr>
              <a:xfrm>
                <a:off x="4936175" y="8438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19"/>
              <p:cNvSpPr/>
              <p:nvPr/>
            </p:nvSpPr>
            <p:spPr>
              <a:xfrm>
                <a:off x="5133850" y="6130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19"/>
              <p:cNvSpPr/>
              <p:nvPr/>
            </p:nvSpPr>
            <p:spPr>
              <a:xfrm>
                <a:off x="5245975" y="4424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19"/>
              <p:cNvSpPr/>
              <p:nvPr/>
            </p:nvSpPr>
            <p:spPr>
              <a:xfrm>
                <a:off x="5414063" y="3405938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19"/>
              <p:cNvSpPr/>
              <p:nvPr/>
            </p:nvSpPr>
            <p:spPr>
              <a:xfrm>
                <a:off x="5407211" y="3113013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4" name="Google Shape;634;p19"/>
            <p:cNvGrpSpPr/>
            <p:nvPr/>
          </p:nvGrpSpPr>
          <p:grpSpPr>
            <a:xfrm rot="10800000">
              <a:off x="-1772833" y="-2716693"/>
              <a:ext cx="4482760" cy="4754793"/>
              <a:chOff x="4204225" y="2144350"/>
              <a:chExt cx="2159950" cy="2291025"/>
            </a:xfrm>
          </p:grpSpPr>
          <p:sp>
            <p:nvSpPr>
              <p:cNvPr id="635" name="Google Shape;635;p19"/>
              <p:cNvSpPr/>
              <p:nvPr/>
            </p:nvSpPr>
            <p:spPr>
              <a:xfrm>
                <a:off x="4204225" y="2168700"/>
                <a:ext cx="2138575" cy="2242350"/>
              </a:xfrm>
              <a:custGeom>
                <a:rect b="b" l="l" r="r" t="t"/>
                <a:pathLst>
                  <a:path extrusionOk="0" h="89694" w="85543">
                    <a:moveTo>
                      <a:pt x="84207" y="0"/>
                    </a:moveTo>
                    <a:cubicBezTo>
                      <a:pt x="83895" y="0"/>
                      <a:pt x="83583" y="119"/>
                      <a:pt x="83345" y="357"/>
                    </a:cubicBezTo>
                    <a:lnTo>
                      <a:pt x="69442" y="14262"/>
                    </a:lnTo>
                    <a:cubicBezTo>
                      <a:pt x="69394" y="14308"/>
                      <a:pt x="69330" y="14335"/>
                      <a:pt x="69263" y="14335"/>
                    </a:cubicBezTo>
                    <a:lnTo>
                      <a:pt x="49162" y="14335"/>
                    </a:lnTo>
                    <a:cubicBezTo>
                      <a:pt x="47913" y="14335"/>
                      <a:pt x="46690" y="14842"/>
                      <a:pt x="45806" y="15725"/>
                    </a:cubicBezTo>
                    <a:lnTo>
                      <a:pt x="32790" y="28742"/>
                    </a:lnTo>
                    <a:cubicBezTo>
                      <a:pt x="32741" y="28790"/>
                      <a:pt x="32662" y="28819"/>
                      <a:pt x="32577" y="28822"/>
                    </a:cubicBezTo>
                    <a:cubicBezTo>
                      <a:pt x="23839" y="28988"/>
                      <a:pt x="15651" y="32519"/>
                      <a:pt x="9519" y="38765"/>
                    </a:cubicBezTo>
                    <a:cubicBezTo>
                      <a:pt x="3380" y="45017"/>
                      <a:pt x="0" y="53287"/>
                      <a:pt x="0" y="62050"/>
                    </a:cubicBezTo>
                    <a:lnTo>
                      <a:pt x="0" y="65766"/>
                    </a:lnTo>
                    <a:cubicBezTo>
                      <a:pt x="0" y="67016"/>
                      <a:pt x="507" y="68239"/>
                      <a:pt x="1390" y="69123"/>
                    </a:cubicBezTo>
                    <a:lnTo>
                      <a:pt x="21604" y="89336"/>
                    </a:lnTo>
                    <a:cubicBezTo>
                      <a:pt x="21841" y="89574"/>
                      <a:pt x="22153" y="89693"/>
                      <a:pt x="22465" y="89694"/>
                    </a:cubicBezTo>
                    <a:lnTo>
                      <a:pt x="22465" y="89694"/>
                    </a:lnTo>
                    <a:cubicBezTo>
                      <a:pt x="22777" y="89693"/>
                      <a:pt x="23089" y="89574"/>
                      <a:pt x="23326" y="89336"/>
                    </a:cubicBezTo>
                    <a:cubicBezTo>
                      <a:pt x="23802" y="88861"/>
                      <a:pt x="23802" y="88090"/>
                      <a:pt x="23326" y="87614"/>
                    </a:cubicBezTo>
                    <a:lnTo>
                      <a:pt x="3112" y="67401"/>
                    </a:lnTo>
                    <a:cubicBezTo>
                      <a:pt x="2682" y="66970"/>
                      <a:pt x="2435" y="66375"/>
                      <a:pt x="2435" y="65766"/>
                    </a:cubicBezTo>
                    <a:lnTo>
                      <a:pt x="2435" y="62050"/>
                    </a:lnTo>
                    <a:cubicBezTo>
                      <a:pt x="2435" y="53930"/>
                      <a:pt x="5568" y="46266"/>
                      <a:pt x="11257" y="40471"/>
                    </a:cubicBezTo>
                    <a:cubicBezTo>
                      <a:pt x="16939" y="34683"/>
                      <a:pt x="24527" y="31411"/>
                      <a:pt x="32624" y="31257"/>
                    </a:cubicBezTo>
                    <a:cubicBezTo>
                      <a:pt x="33344" y="31243"/>
                      <a:pt x="34015" y="30961"/>
                      <a:pt x="34512" y="30464"/>
                    </a:cubicBezTo>
                    <a:lnTo>
                      <a:pt x="47528" y="17448"/>
                    </a:lnTo>
                    <a:cubicBezTo>
                      <a:pt x="47958" y="17018"/>
                      <a:pt x="48554" y="16771"/>
                      <a:pt x="49162" y="16771"/>
                    </a:cubicBezTo>
                    <a:lnTo>
                      <a:pt x="69263" y="16771"/>
                    </a:lnTo>
                    <a:cubicBezTo>
                      <a:pt x="69971" y="16771"/>
                      <a:pt x="70664" y="16484"/>
                      <a:pt x="71164" y="15984"/>
                    </a:cubicBezTo>
                    <a:lnTo>
                      <a:pt x="85067" y="2079"/>
                    </a:lnTo>
                    <a:cubicBezTo>
                      <a:pt x="85543" y="1605"/>
                      <a:pt x="85543" y="833"/>
                      <a:pt x="85067" y="357"/>
                    </a:cubicBezTo>
                    <a:cubicBezTo>
                      <a:pt x="84830" y="119"/>
                      <a:pt x="84518" y="0"/>
                      <a:pt x="84207" y="0"/>
                    </a:cubicBezTo>
                    <a:close/>
                    <a:moveTo>
                      <a:pt x="22465" y="89694"/>
                    </a:moveTo>
                    <a:cubicBezTo>
                      <a:pt x="22465" y="89694"/>
                      <a:pt x="22464" y="89694"/>
                      <a:pt x="22464" y="89694"/>
                    </a:cubicBezTo>
                    <a:lnTo>
                      <a:pt x="22465" y="89694"/>
                    </a:lnTo>
                    <a:cubicBezTo>
                      <a:pt x="22465" y="89694"/>
                      <a:pt x="22465" y="89694"/>
                      <a:pt x="22465" y="8969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19"/>
              <p:cNvSpPr/>
              <p:nvPr/>
            </p:nvSpPr>
            <p:spPr>
              <a:xfrm>
                <a:off x="6254575" y="2144350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4"/>
                      <a:pt x="982" y="4385"/>
                      <a:pt x="2193" y="4385"/>
                    </a:cubicBezTo>
                    <a:cubicBezTo>
                      <a:pt x="3402" y="4385"/>
                      <a:pt x="4384" y="3404"/>
                      <a:pt x="4384" y="2193"/>
                    </a:cubicBezTo>
                    <a:cubicBezTo>
                      <a:pt x="4384" y="982"/>
                      <a:pt x="3402" y="1"/>
                      <a:pt x="21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19"/>
              <p:cNvSpPr/>
              <p:nvPr/>
            </p:nvSpPr>
            <p:spPr>
              <a:xfrm>
                <a:off x="4715200" y="4325775"/>
                <a:ext cx="109650" cy="109600"/>
              </a:xfrm>
              <a:custGeom>
                <a:rect b="b" l="l" r="r" t="t"/>
                <a:pathLst>
                  <a:path extrusionOk="0" h="4384" w="4386">
                    <a:moveTo>
                      <a:pt x="2193" y="1"/>
                    </a:moveTo>
                    <a:cubicBezTo>
                      <a:pt x="982" y="1"/>
                      <a:pt x="1" y="982"/>
                      <a:pt x="1" y="2192"/>
                    </a:cubicBezTo>
                    <a:cubicBezTo>
                      <a:pt x="1" y="3403"/>
                      <a:pt x="982" y="4384"/>
                      <a:pt x="2193" y="4384"/>
                    </a:cubicBezTo>
                    <a:cubicBezTo>
                      <a:pt x="3404" y="4384"/>
                      <a:pt x="4385" y="3403"/>
                      <a:pt x="4385" y="2192"/>
                    </a:cubicBezTo>
                    <a:cubicBezTo>
                      <a:pt x="4385" y="982"/>
                      <a:pt x="3404" y="1"/>
                      <a:pt x="21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19"/>
              <p:cNvSpPr/>
              <p:nvPr/>
            </p:nvSpPr>
            <p:spPr>
              <a:xfrm>
                <a:off x="4477325" y="3113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6" y="0"/>
                      <a:pt x="0" y="328"/>
                      <a:pt x="0" y="731"/>
                    </a:cubicBezTo>
                    <a:cubicBezTo>
                      <a:pt x="0" y="1135"/>
                      <a:pt x="326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19"/>
              <p:cNvSpPr/>
              <p:nvPr/>
            </p:nvSpPr>
            <p:spPr>
              <a:xfrm>
                <a:off x="4648175" y="29909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19"/>
              <p:cNvSpPr/>
              <p:nvPr/>
            </p:nvSpPr>
            <p:spPr>
              <a:xfrm>
                <a:off x="4939350" y="290225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4"/>
                      <a:pt x="328" y="1462"/>
                      <a:pt x="731" y="1462"/>
                    </a:cubicBezTo>
                    <a:cubicBezTo>
                      <a:pt x="1135" y="1462"/>
                      <a:pt x="1461" y="1134"/>
                      <a:pt x="1461" y="731"/>
                    </a:cubicBezTo>
                    <a:cubicBezTo>
                      <a:pt x="1461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19"/>
              <p:cNvSpPr/>
              <p:nvPr/>
            </p:nvSpPr>
            <p:spPr>
              <a:xfrm>
                <a:off x="5783075" y="253650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1"/>
                      <a:pt x="731" y="1461"/>
                    </a:cubicBezTo>
                    <a:cubicBezTo>
                      <a:pt x="1134" y="1461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19"/>
              <p:cNvSpPr/>
              <p:nvPr/>
            </p:nvSpPr>
            <p:spPr>
              <a:xfrm>
                <a:off x="5538875" y="25365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19"/>
              <p:cNvSpPr/>
              <p:nvPr/>
            </p:nvSpPr>
            <p:spPr>
              <a:xfrm>
                <a:off x="5327725" y="259197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6"/>
                      <a:pt x="1" y="730"/>
                    </a:cubicBezTo>
                    <a:cubicBezTo>
                      <a:pt x="1" y="1133"/>
                      <a:pt x="327" y="1461"/>
                      <a:pt x="731" y="1461"/>
                    </a:cubicBezTo>
                    <a:cubicBezTo>
                      <a:pt x="1135" y="1461"/>
                      <a:pt x="1461" y="1133"/>
                      <a:pt x="1461" y="730"/>
                    </a:cubicBezTo>
                    <a:cubicBezTo>
                      <a:pt x="1461" y="326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19"/>
              <p:cNvSpPr/>
              <p:nvPr/>
            </p:nvSpPr>
            <p:spPr>
              <a:xfrm>
                <a:off x="4483500" y="40996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7"/>
                      <a:pt x="1" y="731"/>
                    </a:cubicBezTo>
                    <a:cubicBezTo>
                      <a:pt x="1" y="1134"/>
                      <a:pt x="328" y="1461"/>
                      <a:pt x="732" y="1461"/>
                    </a:cubicBezTo>
                    <a:cubicBezTo>
                      <a:pt x="1135" y="1461"/>
                      <a:pt x="1462" y="1134"/>
                      <a:pt x="1462" y="731"/>
                    </a:cubicBezTo>
                    <a:cubicBezTo>
                      <a:pt x="1462" y="327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19"/>
              <p:cNvSpPr/>
              <p:nvPr/>
            </p:nvSpPr>
            <p:spPr>
              <a:xfrm>
                <a:off x="5147625" y="277065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9"/>
                      <a:pt x="1" y="732"/>
                    </a:cubicBezTo>
                    <a:cubicBezTo>
                      <a:pt x="1" y="1135"/>
                      <a:pt x="328" y="1463"/>
                      <a:pt x="731" y="1463"/>
                    </a:cubicBezTo>
                    <a:cubicBezTo>
                      <a:pt x="1135" y="1463"/>
                      <a:pt x="1463" y="1135"/>
                      <a:pt x="1463" y="732"/>
                    </a:cubicBezTo>
                    <a:cubicBezTo>
                      <a:pt x="1463" y="329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19"/>
              <p:cNvSpPr/>
              <p:nvPr/>
            </p:nvSpPr>
            <p:spPr>
              <a:xfrm>
                <a:off x="4225350" y="35764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2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5"/>
                      <a:pt x="328" y="1461"/>
                      <a:pt x="732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7"/>
                      <a:pt x="1135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19"/>
              <p:cNvSpPr/>
              <p:nvPr/>
            </p:nvSpPr>
            <p:spPr>
              <a:xfrm>
                <a:off x="4290150" y="33592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19"/>
              <p:cNvSpPr/>
              <p:nvPr/>
            </p:nvSpPr>
            <p:spPr>
              <a:xfrm>
                <a:off x="4271875" y="38878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19"/>
              <p:cNvSpPr/>
              <p:nvPr/>
            </p:nvSpPr>
            <p:spPr>
              <a:xfrm>
                <a:off x="5972075" y="24999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2" y="1463"/>
                    </a:cubicBezTo>
                    <a:cubicBezTo>
                      <a:pt x="1134" y="1463"/>
                      <a:pt x="1462" y="1135"/>
                      <a:pt x="1462" y="732"/>
                    </a:cubicBezTo>
                    <a:cubicBezTo>
                      <a:pt x="1462" y="328"/>
                      <a:pt x="1134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19"/>
              <p:cNvSpPr/>
              <p:nvPr/>
            </p:nvSpPr>
            <p:spPr>
              <a:xfrm>
                <a:off x="6272763" y="216255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19"/>
              <p:cNvSpPr/>
              <p:nvPr/>
            </p:nvSpPr>
            <p:spPr>
              <a:xfrm>
                <a:off x="6126525" y="23463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2" y="1463"/>
                    </a:cubicBezTo>
                    <a:cubicBezTo>
                      <a:pt x="1134" y="1463"/>
                      <a:pt x="1462" y="1135"/>
                      <a:pt x="1462" y="732"/>
                    </a:cubicBezTo>
                    <a:cubicBezTo>
                      <a:pt x="1462" y="328"/>
                      <a:pt x="1134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19"/>
              <p:cNvSpPr/>
              <p:nvPr/>
            </p:nvSpPr>
            <p:spPr>
              <a:xfrm>
                <a:off x="4733413" y="43439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3" name="Google Shape;653;p19"/>
            <p:cNvGrpSpPr/>
            <p:nvPr/>
          </p:nvGrpSpPr>
          <p:grpSpPr>
            <a:xfrm rot="5400000">
              <a:off x="-624466" y="3148034"/>
              <a:ext cx="2186019" cy="4663683"/>
              <a:chOff x="3061750" y="2798625"/>
              <a:chExt cx="1053300" cy="2247125"/>
            </a:xfrm>
          </p:grpSpPr>
          <p:grpSp>
            <p:nvGrpSpPr>
              <p:cNvPr id="654" name="Google Shape;654;p19"/>
              <p:cNvGrpSpPr/>
              <p:nvPr/>
            </p:nvGrpSpPr>
            <p:grpSpPr>
              <a:xfrm>
                <a:off x="3061750" y="2798625"/>
                <a:ext cx="1053300" cy="2247125"/>
                <a:chOff x="3682050" y="2775150"/>
                <a:chExt cx="1053300" cy="2247125"/>
              </a:xfrm>
            </p:grpSpPr>
            <p:sp>
              <p:nvSpPr>
                <p:cNvPr id="655" name="Google Shape;655;p19"/>
                <p:cNvSpPr/>
                <p:nvPr/>
              </p:nvSpPr>
              <p:spPr>
                <a:xfrm>
                  <a:off x="3682050" y="2798775"/>
                  <a:ext cx="1028200" cy="2199125"/>
                </a:xfrm>
                <a:custGeom>
                  <a:rect b="b" l="l" r="r" t="t"/>
                  <a:pathLst>
                    <a:path extrusionOk="0" h="87965" w="41128">
                      <a:moveTo>
                        <a:pt x="25100" y="0"/>
                      </a:moveTo>
                      <a:cubicBezTo>
                        <a:pt x="23851" y="0"/>
                        <a:pt x="22627" y="507"/>
                        <a:pt x="21744" y="1390"/>
                      </a:cubicBezTo>
                      <a:lnTo>
                        <a:pt x="11965" y="11169"/>
                      </a:lnTo>
                      <a:cubicBezTo>
                        <a:pt x="0" y="23134"/>
                        <a:pt x="0" y="42602"/>
                        <a:pt x="11965" y="54566"/>
                      </a:cubicBezTo>
                      <a:lnTo>
                        <a:pt x="16700" y="59302"/>
                      </a:lnTo>
                      <a:cubicBezTo>
                        <a:pt x="16747" y="59349"/>
                        <a:pt x="16775" y="59414"/>
                        <a:pt x="16775" y="59480"/>
                      </a:cubicBezTo>
                      <a:lnTo>
                        <a:pt x="16761" y="75497"/>
                      </a:lnTo>
                      <a:cubicBezTo>
                        <a:pt x="16761" y="75564"/>
                        <a:pt x="16735" y="75629"/>
                        <a:pt x="16687" y="75676"/>
                      </a:cubicBezTo>
                      <a:lnTo>
                        <a:pt x="6478" y="85885"/>
                      </a:lnTo>
                      <a:cubicBezTo>
                        <a:pt x="6002" y="86361"/>
                        <a:pt x="6002" y="87133"/>
                        <a:pt x="6478" y="87607"/>
                      </a:cubicBezTo>
                      <a:cubicBezTo>
                        <a:pt x="6716" y="87845"/>
                        <a:pt x="7027" y="87964"/>
                        <a:pt x="7339" y="87964"/>
                      </a:cubicBezTo>
                      <a:cubicBezTo>
                        <a:pt x="7650" y="87964"/>
                        <a:pt x="7962" y="87845"/>
                        <a:pt x="8200" y="87607"/>
                      </a:cubicBezTo>
                      <a:lnTo>
                        <a:pt x="18410" y="77399"/>
                      </a:lnTo>
                      <a:cubicBezTo>
                        <a:pt x="18910" y="76898"/>
                        <a:pt x="19196" y="76206"/>
                        <a:pt x="19197" y="75499"/>
                      </a:cubicBezTo>
                      <a:lnTo>
                        <a:pt x="19210" y="59481"/>
                      </a:lnTo>
                      <a:cubicBezTo>
                        <a:pt x="19210" y="58774"/>
                        <a:pt x="18923" y="58081"/>
                        <a:pt x="18422" y="57580"/>
                      </a:cubicBezTo>
                      <a:lnTo>
                        <a:pt x="13687" y="52844"/>
                      </a:lnTo>
                      <a:cubicBezTo>
                        <a:pt x="2671" y="41829"/>
                        <a:pt x="2671" y="23907"/>
                        <a:pt x="13687" y="12891"/>
                      </a:cubicBezTo>
                      <a:lnTo>
                        <a:pt x="23466" y="3112"/>
                      </a:lnTo>
                      <a:cubicBezTo>
                        <a:pt x="23896" y="2682"/>
                        <a:pt x="24492" y="2435"/>
                        <a:pt x="25099" y="2435"/>
                      </a:cubicBezTo>
                      <a:lnTo>
                        <a:pt x="39910" y="2435"/>
                      </a:lnTo>
                      <a:cubicBezTo>
                        <a:pt x="40582" y="2435"/>
                        <a:pt x="41127" y="1891"/>
                        <a:pt x="41127" y="1218"/>
                      </a:cubicBezTo>
                      <a:cubicBezTo>
                        <a:pt x="41127" y="882"/>
                        <a:pt x="40990" y="577"/>
                        <a:pt x="40770" y="357"/>
                      </a:cubicBezTo>
                      <a:lnTo>
                        <a:pt x="40771" y="356"/>
                      </a:lnTo>
                      <a:cubicBezTo>
                        <a:pt x="40550" y="136"/>
                        <a:pt x="40246" y="0"/>
                        <a:pt x="3991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6" name="Google Shape;656;p19"/>
                <p:cNvSpPr/>
                <p:nvPr/>
              </p:nvSpPr>
              <p:spPr>
                <a:xfrm>
                  <a:off x="3810700" y="4912625"/>
                  <a:ext cx="109625" cy="109650"/>
                </a:xfrm>
                <a:custGeom>
                  <a:rect b="b" l="l" r="r" t="t"/>
                  <a:pathLst>
                    <a:path extrusionOk="0" h="4386" w="4385">
                      <a:moveTo>
                        <a:pt x="2193" y="1"/>
                      </a:moveTo>
                      <a:cubicBezTo>
                        <a:pt x="982" y="1"/>
                        <a:pt x="1" y="982"/>
                        <a:pt x="1" y="2193"/>
                      </a:cubicBezTo>
                      <a:cubicBezTo>
                        <a:pt x="1" y="3404"/>
                        <a:pt x="982" y="4385"/>
                        <a:pt x="2193" y="4385"/>
                      </a:cubicBezTo>
                      <a:cubicBezTo>
                        <a:pt x="3403" y="4385"/>
                        <a:pt x="4385" y="3404"/>
                        <a:pt x="4385" y="2193"/>
                      </a:cubicBezTo>
                      <a:cubicBezTo>
                        <a:pt x="4385" y="982"/>
                        <a:pt x="3403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7" name="Google Shape;657;p19"/>
                <p:cNvSpPr/>
                <p:nvPr/>
              </p:nvSpPr>
              <p:spPr>
                <a:xfrm>
                  <a:off x="4625725" y="2775150"/>
                  <a:ext cx="109625" cy="109625"/>
                </a:xfrm>
                <a:custGeom>
                  <a:rect b="b" l="l" r="r" t="t"/>
                  <a:pathLst>
                    <a:path extrusionOk="0" h="4385" w="4385">
                      <a:moveTo>
                        <a:pt x="2192" y="0"/>
                      </a:moveTo>
                      <a:cubicBezTo>
                        <a:pt x="982" y="0"/>
                        <a:pt x="0" y="983"/>
                        <a:pt x="0" y="2192"/>
                      </a:cubicBezTo>
                      <a:cubicBezTo>
                        <a:pt x="0" y="3403"/>
                        <a:pt x="982" y="4384"/>
                        <a:pt x="2192" y="4384"/>
                      </a:cubicBezTo>
                      <a:cubicBezTo>
                        <a:pt x="3403" y="4384"/>
                        <a:pt x="4384" y="3403"/>
                        <a:pt x="4384" y="2192"/>
                      </a:cubicBezTo>
                      <a:cubicBezTo>
                        <a:pt x="4384" y="983"/>
                        <a:pt x="3403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8" name="Google Shape;658;p19"/>
                <p:cNvSpPr/>
                <p:nvPr/>
              </p:nvSpPr>
              <p:spPr>
                <a:xfrm>
                  <a:off x="3970575" y="48258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0"/>
                      </a:moveTo>
                      <a:cubicBezTo>
                        <a:pt x="328" y="0"/>
                        <a:pt x="0" y="328"/>
                        <a:pt x="0" y="732"/>
                      </a:cubicBezTo>
                      <a:cubicBezTo>
                        <a:pt x="0" y="1135"/>
                        <a:pt x="328" y="1462"/>
                        <a:pt x="731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9" name="Google Shape;659;p19"/>
                <p:cNvSpPr/>
                <p:nvPr/>
              </p:nvSpPr>
              <p:spPr>
                <a:xfrm>
                  <a:off x="3935550" y="4073500"/>
                  <a:ext cx="36525" cy="36550"/>
                </a:xfrm>
                <a:custGeom>
                  <a:rect b="b" l="l" r="r" t="t"/>
                  <a:pathLst>
                    <a:path extrusionOk="0" h="1462" w="1461">
                      <a:moveTo>
                        <a:pt x="730" y="1"/>
                      </a:moveTo>
                      <a:cubicBezTo>
                        <a:pt x="328" y="1"/>
                        <a:pt x="0" y="327"/>
                        <a:pt x="0" y="731"/>
                      </a:cubicBezTo>
                      <a:cubicBezTo>
                        <a:pt x="0" y="1134"/>
                        <a:pt x="328" y="1462"/>
                        <a:pt x="730" y="1462"/>
                      </a:cubicBezTo>
                      <a:cubicBezTo>
                        <a:pt x="1134" y="1462"/>
                        <a:pt x="1461" y="1134"/>
                        <a:pt x="1461" y="731"/>
                      </a:cubicBezTo>
                      <a:cubicBezTo>
                        <a:pt x="1461" y="327"/>
                        <a:pt x="1134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0" name="Google Shape;660;p19"/>
                <p:cNvSpPr/>
                <p:nvPr/>
              </p:nvSpPr>
              <p:spPr>
                <a:xfrm>
                  <a:off x="3827000" y="389127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4"/>
                        <a:pt x="328" y="1461"/>
                        <a:pt x="732" y="1461"/>
                      </a:cubicBezTo>
                      <a:cubicBezTo>
                        <a:pt x="1134" y="1461"/>
                        <a:pt x="1462" y="1134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1" name="Google Shape;661;p19"/>
                <p:cNvSpPr/>
                <p:nvPr/>
              </p:nvSpPr>
              <p:spPr>
                <a:xfrm>
                  <a:off x="4449975" y="2812225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7"/>
                        <a:pt x="1" y="731"/>
                      </a:cubicBezTo>
                      <a:cubicBezTo>
                        <a:pt x="1" y="1134"/>
                        <a:pt x="328" y="1461"/>
                        <a:pt x="731" y="1461"/>
                      </a:cubicBezTo>
                      <a:cubicBezTo>
                        <a:pt x="1135" y="1461"/>
                        <a:pt x="1463" y="1134"/>
                        <a:pt x="1463" y="731"/>
                      </a:cubicBezTo>
                      <a:cubicBezTo>
                        <a:pt x="1463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2" name="Google Shape;662;p19"/>
                <p:cNvSpPr/>
                <p:nvPr/>
              </p:nvSpPr>
              <p:spPr>
                <a:xfrm>
                  <a:off x="4210925" y="28547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0" y="328"/>
                        <a:pt x="0" y="732"/>
                      </a:cubicBezTo>
                      <a:cubicBezTo>
                        <a:pt x="0" y="1135"/>
                        <a:pt x="328" y="1463"/>
                        <a:pt x="731" y="1463"/>
                      </a:cubicBezTo>
                      <a:cubicBezTo>
                        <a:pt x="1135" y="1463"/>
                        <a:pt x="1462" y="1135"/>
                        <a:pt x="1462" y="732"/>
                      </a:cubicBezTo>
                      <a:cubicBezTo>
                        <a:pt x="1462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3" name="Google Shape;663;p19"/>
                <p:cNvSpPr/>
                <p:nvPr/>
              </p:nvSpPr>
              <p:spPr>
                <a:xfrm>
                  <a:off x="4088325" y="4226300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1"/>
                      </a:cubicBezTo>
                      <a:cubicBezTo>
                        <a:pt x="1" y="1135"/>
                        <a:pt x="328" y="1461"/>
                        <a:pt x="731" y="1461"/>
                      </a:cubicBezTo>
                      <a:cubicBezTo>
                        <a:pt x="1135" y="1461"/>
                        <a:pt x="1463" y="1135"/>
                        <a:pt x="1463" y="731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4" name="Google Shape;664;p19"/>
                <p:cNvSpPr/>
                <p:nvPr/>
              </p:nvSpPr>
              <p:spPr>
                <a:xfrm>
                  <a:off x="3910700" y="3168550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3"/>
                        <a:pt x="328" y="1461"/>
                        <a:pt x="732" y="1461"/>
                      </a:cubicBezTo>
                      <a:cubicBezTo>
                        <a:pt x="1134" y="1461"/>
                        <a:pt x="1462" y="1133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5" name="Google Shape;665;p19"/>
                <p:cNvSpPr/>
                <p:nvPr/>
              </p:nvSpPr>
              <p:spPr>
                <a:xfrm>
                  <a:off x="3825500" y="332710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1" y="1"/>
                      </a:moveTo>
                      <a:cubicBezTo>
                        <a:pt x="327" y="1"/>
                        <a:pt x="1" y="328"/>
                        <a:pt x="1" y="732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4" y="1462"/>
                        <a:pt x="1461" y="1135"/>
                        <a:pt x="1461" y="732"/>
                      </a:cubicBezTo>
                      <a:cubicBezTo>
                        <a:pt x="1461" y="328"/>
                        <a:pt x="1134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6" name="Google Shape;666;p19"/>
                <p:cNvSpPr/>
                <p:nvPr/>
              </p:nvSpPr>
              <p:spPr>
                <a:xfrm>
                  <a:off x="3773550" y="369062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7" y="1"/>
                        <a:pt x="1" y="327"/>
                        <a:pt x="1" y="731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1"/>
                      </a:cubicBezTo>
                      <a:cubicBezTo>
                        <a:pt x="1461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7" name="Google Shape;667;p19"/>
                <p:cNvSpPr/>
                <p:nvPr/>
              </p:nvSpPr>
              <p:spPr>
                <a:xfrm>
                  <a:off x="3773150" y="350827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2"/>
                      </a:cubicBezTo>
                      <a:cubicBezTo>
                        <a:pt x="1" y="1135"/>
                        <a:pt x="328" y="1463"/>
                        <a:pt x="731" y="1463"/>
                      </a:cubicBezTo>
                      <a:cubicBezTo>
                        <a:pt x="1135" y="1463"/>
                        <a:pt x="1463" y="1135"/>
                        <a:pt x="1463" y="732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8" name="Google Shape;668;p19"/>
                <p:cNvSpPr/>
                <p:nvPr/>
              </p:nvSpPr>
              <p:spPr>
                <a:xfrm>
                  <a:off x="4643938" y="279390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9" name="Google Shape;669;p19"/>
                <p:cNvSpPr/>
                <p:nvPr/>
              </p:nvSpPr>
              <p:spPr>
                <a:xfrm>
                  <a:off x="3828900" y="493085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70" name="Google Shape;670;p19"/>
              <p:cNvSpPr/>
              <p:nvPr/>
            </p:nvSpPr>
            <p:spPr>
              <a:xfrm>
                <a:off x="3490975" y="4659875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1" y="1135"/>
                      <a:pt x="1461" y="731"/>
                    </a:cubicBezTo>
                    <a:cubicBezTo>
                      <a:pt x="1461" y="327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19"/>
              <p:cNvSpPr/>
              <p:nvPr/>
            </p:nvSpPr>
            <p:spPr>
              <a:xfrm>
                <a:off x="3422350" y="304650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19"/>
              <p:cNvSpPr/>
              <p:nvPr/>
            </p:nvSpPr>
            <p:spPr>
              <a:xfrm>
                <a:off x="3490950" y="44548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73" name="Google Shape;673;p19"/>
          <p:cNvSpPr txBox="1"/>
          <p:nvPr>
            <p:ph type="title"/>
          </p:nvPr>
        </p:nvSpPr>
        <p:spPr>
          <a:xfrm>
            <a:off x="3447900" y="539500"/>
            <a:ext cx="48084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74" name="Google Shape;674;p19"/>
          <p:cNvSpPr txBox="1"/>
          <p:nvPr>
            <p:ph idx="1" type="subTitle"/>
          </p:nvPr>
        </p:nvSpPr>
        <p:spPr>
          <a:xfrm>
            <a:off x="2966275" y="1221750"/>
            <a:ext cx="5289900" cy="3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20"/>
          <p:cNvSpPr txBox="1"/>
          <p:nvPr>
            <p:ph type="title"/>
          </p:nvPr>
        </p:nvSpPr>
        <p:spPr>
          <a:xfrm>
            <a:off x="720000" y="539500"/>
            <a:ext cx="3153900" cy="11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77" name="Google Shape;677;p20"/>
          <p:cNvSpPr txBox="1"/>
          <p:nvPr>
            <p:ph idx="1" type="subTitle"/>
          </p:nvPr>
        </p:nvSpPr>
        <p:spPr>
          <a:xfrm>
            <a:off x="1883585" y="2587977"/>
            <a:ext cx="1992300" cy="5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678" name="Google Shape;678;p20"/>
          <p:cNvSpPr txBox="1"/>
          <p:nvPr>
            <p:ph idx="2" type="subTitle"/>
          </p:nvPr>
        </p:nvSpPr>
        <p:spPr>
          <a:xfrm>
            <a:off x="5796849" y="4061276"/>
            <a:ext cx="1992300" cy="5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679" name="Google Shape;679;p20"/>
          <p:cNvSpPr txBox="1"/>
          <p:nvPr>
            <p:ph idx="3" type="subTitle"/>
          </p:nvPr>
        </p:nvSpPr>
        <p:spPr>
          <a:xfrm>
            <a:off x="1883584" y="2246700"/>
            <a:ext cx="19923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80" name="Google Shape;680;p20"/>
          <p:cNvSpPr txBox="1"/>
          <p:nvPr>
            <p:ph idx="4" type="subTitle"/>
          </p:nvPr>
        </p:nvSpPr>
        <p:spPr>
          <a:xfrm>
            <a:off x="5796849" y="3720000"/>
            <a:ext cx="19923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681" name="Google Shape;681;p20"/>
          <p:cNvGrpSpPr/>
          <p:nvPr/>
        </p:nvGrpSpPr>
        <p:grpSpPr>
          <a:xfrm>
            <a:off x="-1983976" y="-2958395"/>
            <a:ext cx="11811362" cy="8623459"/>
            <a:chOff x="-1983976" y="-2958395"/>
            <a:chExt cx="11811362" cy="8623459"/>
          </a:xfrm>
        </p:grpSpPr>
        <p:grpSp>
          <p:nvGrpSpPr>
            <p:cNvPr id="682" name="Google Shape;682;p20"/>
            <p:cNvGrpSpPr/>
            <p:nvPr/>
          </p:nvGrpSpPr>
          <p:grpSpPr>
            <a:xfrm flipH="1" rot="10800000">
              <a:off x="7641367" y="-2958395"/>
              <a:ext cx="2186019" cy="4663683"/>
              <a:chOff x="3061750" y="2798625"/>
              <a:chExt cx="1053300" cy="2247125"/>
            </a:xfrm>
          </p:grpSpPr>
          <p:grpSp>
            <p:nvGrpSpPr>
              <p:cNvPr id="683" name="Google Shape;683;p20"/>
              <p:cNvGrpSpPr/>
              <p:nvPr/>
            </p:nvGrpSpPr>
            <p:grpSpPr>
              <a:xfrm>
                <a:off x="3061750" y="2798625"/>
                <a:ext cx="1053300" cy="2247125"/>
                <a:chOff x="3682050" y="2775150"/>
                <a:chExt cx="1053300" cy="2247125"/>
              </a:xfrm>
            </p:grpSpPr>
            <p:sp>
              <p:nvSpPr>
                <p:cNvPr id="684" name="Google Shape;684;p20"/>
                <p:cNvSpPr/>
                <p:nvPr/>
              </p:nvSpPr>
              <p:spPr>
                <a:xfrm>
                  <a:off x="3682050" y="2798775"/>
                  <a:ext cx="1028200" cy="2199125"/>
                </a:xfrm>
                <a:custGeom>
                  <a:rect b="b" l="l" r="r" t="t"/>
                  <a:pathLst>
                    <a:path extrusionOk="0" h="87965" w="41128">
                      <a:moveTo>
                        <a:pt x="25100" y="0"/>
                      </a:moveTo>
                      <a:cubicBezTo>
                        <a:pt x="23851" y="0"/>
                        <a:pt x="22627" y="507"/>
                        <a:pt x="21744" y="1390"/>
                      </a:cubicBezTo>
                      <a:lnTo>
                        <a:pt x="11965" y="11169"/>
                      </a:lnTo>
                      <a:cubicBezTo>
                        <a:pt x="0" y="23134"/>
                        <a:pt x="0" y="42602"/>
                        <a:pt x="11965" y="54566"/>
                      </a:cubicBezTo>
                      <a:lnTo>
                        <a:pt x="16700" y="59302"/>
                      </a:lnTo>
                      <a:cubicBezTo>
                        <a:pt x="16747" y="59349"/>
                        <a:pt x="16775" y="59414"/>
                        <a:pt x="16775" y="59480"/>
                      </a:cubicBezTo>
                      <a:lnTo>
                        <a:pt x="16761" y="75497"/>
                      </a:lnTo>
                      <a:cubicBezTo>
                        <a:pt x="16761" y="75564"/>
                        <a:pt x="16735" y="75629"/>
                        <a:pt x="16687" y="75676"/>
                      </a:cubicBezTo>
                      <a:lnTo>
                        <a:pt x="6478" y="85885"/>
                      </a:lnTo>
                      <a:cubicBezTo>
                        <a:pt x="6002" y="86361"/>
                        <a:pt x="6002" y="87133"/>
                        <a:pt x="6478" y="87607"/>
                      </a:cubicBezTo>
                      <a:cubicBezTo>
                        <a:pt x="6716" y="87845"/>
                        <a:pt x="7027" y="87964"/>
                        <a:pt x="7339" y="87964"/>
                      </a:cubicBezTo>
                      <a:cubicBezTo>
                        <a:pt x="7650" y="87964"/>
                        <a:pt x="7962" y="87845"/>
                        <a:pt x="8200" y="87607"/>
                      </a:cubicBezTo>
                      <a:lnTo>
                        <a:pt x="18410" y="77399"/>
                      </a:lnTo>
                      <a:cubicBezTo>
                        <a:pt x="18910" y="76898"/>
                        <a:pt x="19196" y="76206"/>
                        <a:pt x="19197" y="75499"/>
                      </a:cubicBezTo>
                      <a:lnTo>
                        <a:pt x="19210" y="59481"/>
                      </a:lnTo>
                      <a:cubicBezTo>
                        <a:pt x="19210" y="58774"/>
                        <a:pt x="18923" y="58081"/>
                        <a:pt x="18422" y="57580"/>
                      </a:cubicBezTo>
                      <a:lnTo>
                        <a:pt x="13687" y="52844"/>
                      </a:lnTo>
                      <a:cubicBezTo>
                        <a:pt x="2671" y="41829"/>
                        <a:pt x="2671" y="23907"/>
                        <a:pt x="13687" y="12891"/>
                      </a:cubicBezTo>
                      <a:lnTo>
                        <a:pt x="23466" y="3112"/>
                      </a:lnTo>
                      <a:cubicBezTo>
                        <a:pt x="23896" y="2682"/>
                        <a:pt x="24492" y="2435"/>
                        <a:pt x="25099" y="2435"/>
                      </a:cubicBezTo>
                      <a:lnTo>
                        <a:pt x="39910" y="2435"/>
                      </a:lnTo>
                      <a:cubicBezTo>
                        <a:pt x="40582" y="2435"/>
                        <a:pt x="41127" y="1891"/>
                        <a:pt x="41127" y="1218"/>
                      </a:cubicBezTo>
                      <a:cubicBezTo>
                        <a:pt x="41127" y="882"/>
                        <a:pt x="40990" y="577"/>
                        <a:pt x="40770" y="357"/>
                      </a:cubicBezTo>
                      <a:lnTo>
                        <a:pt x="40771" y="356"/>
                      </a:lnTo>
                      <a:cubicBezTo>
                        <a:pt x="40550" y="136"/>
                        <a:pt x="40246" y="0"/>
                        <a:pt x="3991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5" name="Google Shape;685;p20"/>
                <p:cNvSpPr/>
                <p:nvPr/>
              </p:nvSpPr>
              <p:spPr>
                <a:xfrm>
                  <a:off x="3810700" y="4912625"/>
                  <a:ext cx="109625" cy="109650"/>
                </a:xfrm>
                <a:custGeom>
                  <a:rect b="b" l="l" r="r" t="t"/>
                  <a:pathLst>
                    <a:path extrusionOk="0" h="4386" w="4385">
                      <a:moveTo>
                        <a:pt x="2193" y="1"/>
                      </a:moveTo>
                      <a:cubicBezTo>
                        <a:pt x="982" y="1"/>
                        <a:pt x="1" y="982"/>
                        <a:pt x="1" y="2193"/>
                      </a:cubicBezTo>
                      <a:cubicBezTo>
                        <a:pt x="1" y="3404"/>
                        <a:pt x="982" y="4385"/>
                        <a:pt x="2193" y="4385"/>
                      </a:cubicBezTo>
                      <a:cubicBezTo>
                        <a:pt x="3403" y="4385"/>
                        <a:pt x="4385" y="3404"/>
                        <a:pt x="4385" y="2193"/>
                      </a:cubicBezTo>
                      <a:cubicBezTo>
                        <a:pt x="4385" y="982"/>
                        <a:pt x="3403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6" name="Google Shape;686;p20"/>
                <p:cNvSpPr/>
                <p:nvPr/>
              </p:nvSpPr>
              <p:spPr>
                <a:xfrm>
                  <a:off x="4625725" y="2775150"/>
                  <a:ext cx="109625" cy="109625"/>
                </a:xfrm>
                <a:custGeom>
                  <a:rect b="b" l="l" r="r" t="t"/>
                  <a:pathLst>
                    <a:path extrusionOk="0" h="4385" w="4385">
                      <a:moveTo>
                        <a:pt x="2192" y="0"/>
                      </a:moveTo>
                      <a:cubicBezTo>
                        <a:pt x="982" y="0"/>
                        <a:pt x="0" y="983"/>
                        <a:pt x="0" y="2192"/>
                      </a:cubicBezTo>
                      <a:cubicBezTo>
                        <a:pt x="0" y="3403"/>
                        <a:pt x="982" y="4384"/>
                        <a:pt x="2192" y="4384"/>
                      </a:cubicBezTo>
                      <a:cubicBezTo>
                        <a:pt x="3403" y="4384"/>
                        <a:pt x="4384" y="3403"/>
                        <a:pt x="4384" y="2192"/>
                      </a:cubicBezTo>
                      <a:cubicBezTo>
                        <a:pt x="4384" y="983"/>
                        <a:pt x="3403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7" name="Google Shape;687;p20"/>
                <p:cNvSpPr/>
                <p:nvPr/>
              </p:nvSpPr>
              <p:spPr>
                <a:xfrm>
                  <a:off x="3970575" y="48258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0"/>
                      </a:moveTo>
                      <a:cubicBezTo>
                        <a:pt x="328" y="0"/>
                        <a:pt x="0" y="328"/>
                        <a:pt x="0" y="732"/>
                      </a:cubicBezTo>
                      <a:cubicBezTo>
                        <a:pt x="0" y="1135"/>
                        <a:pt x="328" y="1462"/>
                        <a:pt x="731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8" name="Google Shape;688;p20"/>
                <p:cNvSpPr/>
                <p:nvPr/>
              </p:nvSpPr>
              <p:spPr>
                <a:xfrm>
                  <a:off x="3935550" y="4073500"/>
                  <a:ext cx="36525" cy="36550"/>
                </a:xfrm>
                <a:custGeom>
                  <a:rect b="b" l="l" r="r" t="t"/>
                  <a:pathLst>
                    <a:path extrusionOk="0" h="1462" w="1461">
                      <a:moveTo>
                        <a:pt x="730" y="1"/>
                      </a:moveTo>
                      <a:cubicBezTo>
                        <a:pt x="328" y="1"/>
                        <a:pt x="0" y="327"/>
                        <a:pt x="0" y="731"/>
                      </a:cubicBezTo>
                      <a:cubicBezTo>
                        <a:pt x="0" y="1134"/>
                        <a:pt x="328" y="1462"/>
                        <a:pt x="730" y="1462"/>
                      </a:cubicBezTo>
                      <a:cubicBezTo>
                        <a:pt x="1134" y="1462"/>
                        <a:pt x="1461" y="1134"/>
                        <a:pt x="1461" y="731"/>
                      </a:cubicBezTo>
                      <a:cubicBezTo>
                        <a:pt x="1461" y="327"/>
                        <a:pt x="1134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9" name="Google Shape;689;p20"/>
                <p:cNvSpPr/>
                <p:nvPr/>
              </p:nvSpPr>
              <p:spPr>
                <a:xfrm>
                  <a:off x="3827000" y="389127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4"/>
                        <a:pt x="328" y="1461"/>
                        <a:pt x="732" y="1461"/>
                      </a:cubicBezTo>
                      <a:cubicBezTo>
                        <a:pt x="1134" y="1461"/>
                        <a:pt x="1462" y="1134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0" name="Google Shape;690;p20"/>
                <p:cNvSpPr/>
                <p:nvPr/>
              </p:nvSpPr>
              <p:spPr>
                <a:xfrm>
                  <a:off x="4449975" y="2812225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7"/>
                        <a:pt x="1" y="731"/>
                      </a:cubicBezTo>
                      <a:cubicBezTo>
                        <a:pt x="1" y="1134"/>
                        <a:pt x="328" y="1461"/>
                        <a:pt x="731" y="1461"/>
                      </a:cubicBezTo>
                      <a:cubicBezTo>
                        <a:pt x="1135" y="1461"/>
                        <a:pt x="1463" y="1134"/>
                        <a:pt x="1463" y="731"/>
                      </a:cubicBezTo>
                      <a:cubicBezTo>
                        <a:pt x="1463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1" name="Google Shape;691;p20"/>
                <p:cNvSpPr/>
                <p:nvPr/>
              </p:nvSpPr>
              <p:spPr>
                <a:xfrm>
                  <a:off x="4210925" y="28547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0" y="328"/>
                        <a:pt x="0" y="732"/>
                      </a:cubicBezTo>
                      <a:cubicBezTo>
                        <a:pt x="0" y="1135"/>
                        <a:pt x="328" y="1463"/>
                        <a:pt x="731" y="1463"/>
                      </a:cubicBezTo>
                      <a:cubicBezTo>
                        <a:pt x="1135" y="1463"/>
                        <a:pt x="1462" y="1135"/>
                        <a:pt x="1462" y="732"/>
                      </a:cubicBezTo>
                      <a:cubicBezTo>
                        <a:pt x="1462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2" name="Google Shape;692;p20"/>
                <p:cNvSpPr/>
                <p:nvPr/>
              </p:nvSpPr>
              <p:spPr>
                <a:xfrm>
                  <a:off x="4088325" y="4226300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1"/>
                      </a:cubicBezTo>
                      <a:cubicBezTo>
                        <a:pt x="1" y="1135"/>
                        <a:pt x="328" y="1461"/>
                        <a:pt x="731" y="1461"/>
                      </a:cubicBezTo>
                      <a:cubicBezTo>
                        <a:pt x="1135" y="1461"/>
                        <a:pt x="1463" y="1135"/>
                        <a:pt x="1463" y="731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3" name="Google Shape;693;p20"/>
                <p:cNvSpPr/>
                <p:nvPr/>
              </p:nvSpPr>
              <p:spPr>
                <a:xfrm>
                  <a:off x="3910700" y="3168550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3"/>
                        <a:pt x="328" y="1461"/>
                        <a:pt x="732" y="1461"/>
                      </a:cubicBezTo>
                      <a:cubicBezTo>
                        <a:pt x="1134" y="1461"/>
                        <a:pt x="1462" y="1133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4" name="Google Shape;694;p20"/>
                <p:cNvSpPr/>
                <p:nvPr/>
              </p:nvSpPr>
              <p:spPr>
                <a:xfrm>
                  <a:off x="3825500" y="332710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1" y="1"/>
                      </a:moveTo>
                      <a:cubicBezTo>
                        <a:pt x="327" y="1"/>
                        <a:pt x="1" y="328"/>
                        <a:pt x="1" y="732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4" y="1462"/>
                        <a:pt x="1461" y="1135"/>
                        <a:pt x="1461" y="732"/>
                      </a:cubicBezTo>
                      <a:cubicBezTo>
                        <a:pt x="1461" y="328"/>
                        <a:pt x="1134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5" name="Google Shape;695;p20"/>
                <p:cNvSpPr/>
                <p:nvPr/>
              </p:nvSpPr>
              <p:spPr>
                <a:xfrm>
                  <a:off x="3773550" y="369062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7" y="1"/>
                        <a:pt x="1" y="327"/>
                        <a:pt x="1" y="731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1"/>
                      </a:cubicBezTo>
                      <a:cubicBezTo>
                        <a:pt x="1461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6" name="Google Shape;696;p20"/>
                <p:cNvSpPr/>
                <p:nvPr/>
              </p:nvSpPr>
              <p:spPr>
                <a:xfrm>
                  <a:off x="3773150" y="350827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2"/>
                      </a:cubicBezTo>
                      <a:cubicBezTo>
                        <a:pt x="1" y="1135"/>
                        <a:pt x="328" y="1463"/>
                        <a:pt x="731" y="1463"/>
                      </a:cubicBezTo>
                      <a:cubicBezTo>
                        <a:pt x="1135" y="1463"/>
                        <a:pt x="1463" y="1135"/>
                        <a:pt x="1463" y="732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7" name="Google Shape;697;p20"/>
                <p:cNvSpPr/>
                <p:nvPr/>
              </p:nvSpPr>
              <p:spPr>
                <a:xfrm>
                  <a:off x="4643938" y="279390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8" name="Google Shape;698;p20"/>
                <p:cNvSpPr/>
                <p:nvPr/>
              </p:nvSpPr>
              <p:spPr>
                <a:xfrm>
                  <a:off x="3828900" y="493085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99" name="Google Shape;699;p20"/>
              <p:cNvSpPr/>
              <p:nvPr/>
            </p:nvSpPr>
            <p:spPr>
              <a:xfrm>
                <a:off x="3490975" y="4659875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1" y="1135"/>
                      <a:pt x="1461" y="731"/>
                    </a:cubicBezTo>
                    <a:cubicBezTo>
                      <a:pt x="1461" y="327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20"/>
              <p:cNvSpPr/>
              <p:nvPr/>
            </p:nvSpPr>
            <p:spPr>
              <a:xfrm>
                <a:off x="3422350" y="304650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20"/>
              <p:cNvSpPr/>
              <p:nvPr/>
            </p:nvSpPr>
            <p:spPr>
              <a:xfrm>
                <a:off x="3490950" y="44548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2" name="Google Shape;702;p20"/>
            <p:cNvGrpSpPr/>
            <p:nvPr/>
          </p:nvGrpSpPr>
          <p:grpSpPr>
            <a:xfrm flipH="1" rot="10800000">
              <a:off x="-1983976" y="910271"/>
              <a:ext cx="4482760" cy="4754793"/>
              <a:chOff x="4204225" y="2144350"/>
              <a:chExt cx="2159950" cy="2291025"/>
            </a:xfrm>
          </p:grpSpPr>
          <p:sp>
            <p:nvSpPr>
              <p:cNvPr id="703" name="Google Shape;703;p20"/>
              <p:cNvSpPr/>
              <p:nvPr/>
            </p:nvSpPr>
            <p:spPr>
              <a:xfrm>
                <a:off x="4204225" y="2168700"/>
                <a:ext cx="2138575" cy="2242350"/>
              </a:xfrm>
              <a:custGeom>
                <a:rect b="b" l="l" r="r" t="t"/>
                <a:pathLst>
                  <a:path extrusionOk="0" h="89694" w="85543">
                    <a:moveTo>
                      <a:pt x="84207" y="0"/>
                    </a:moveTo>
                    <a:cubicBezTo>
                      <a:pt x="83895" y="0"/>
                      <a:pt x="83583" y="119"/>
                      <a:pt x="83345" y="357"/>
                    </a:cubicBezTo>
                    <a:lnTo>
                      <a:pt x="69442" y="14262"/>
                    </a:lnTo>
                    <a:cubicBezTo>
                      <a:pt x="69394" y="14308"/>
                      <a:pt x="69330" y="14335"/>
                      <a:pt x="69263" y="14335"/>
                    </a:cubicBezTo>
                    <a:lnTo>
                      <a:pt x="49162" y="14335"/>
                    </a:lnTo>
                    <a:cubicBezTo>
                      <a:pt x="47913" y="14335"/>
                      <a:pt x="46690" y="14842"/>
                      <a:pt x="45806" y="15725"/>
                    </a:cubicBezTo>
                    <a:lnTo>
                      <a:pt x="32790" y="28742"/>
                    </a:lnTo>
                    <a:cubicBezTo>
                      <a:pt x="32741" y="28790"/>
                      <a:pt x="32662" y="28819"/>
                      <a:pt x="32577" y="28822"/>
                    </a:cubicBezTo>
                    <a:cubicBezTo>
                      <a:pt x="23839" y="28988"/>
                      <a:pt x="15651" y="32519"/>
                      <a:pt x="9519" y="38765"/>
                    </a:cubicBezTo>
                    <a:cubicBezTo>
                      <a:pt x="3380" y="45017"/>
                      <a:pt x="0" y="53287"/>
                      <a:pt x="0" y="62050"/>
                    </a:cubicBezTo>
                    <a:lnTo>
                      <a:pt x="0" y="65766"/>
                    </a:lnTo>
                    <a:cubicBezTo>
                      <a:pt x="0" y="67016"/>
                      <a:pt x="507" y="68239"/>
                      <a:pt x="1390" y="69123"/>
                    </a:cubicBezTo>
                    <a:lnTo>
                      <a:pt x="21604" y="89336"/>
                    </a:lnTo>
                    <a:cubicBezTo>
                      <a:pt x="21841" y="89574"/>
                      <a:pt x="22153" y="89693"/>
                      <a:pt x="22465" y="89694"/>
                    </a:cubicBezTo>
                    <a:lnTo>
                      <a:pt x="22465" y="89694"/>
                    </a:lnTo>
                    <a:cubicBezTo>
                      <a:pt x="22777" y="89693"/>
                      <a:pt x="23089" y="89574"/>
                      <a:pt x="23326" y="89336"/>
                    </a:cubicBezTo>
                    <a:cubicBezTo>
                      <a:pt x="23802" y="88861"/>
                      <a:pt x="23802" y="88090"/>
                      <a:pt x="23326" y="87614"/>
                    </a:cubicBezTo>
                    <a:lnTo>
                      <a:pt x="3112" y="67401"/>
                    </a:lnTo>
                    <a:cubicBezTo>
                      <a:pt x="2682" y="66970"/>
                      <a:pt x="2435" y="66375"/>
                      <a:pt x="2435" y="65766"/>
                    </a:cubicBezTo>
                    <a:lnTo>
                      <a:pt x="2435" y="62050"/>
                    </a:lnTo>
                    <a:cubicBezTo>
                      <a:pt x="2435" y="53930"/>
                      <a:pt x="5568" y="46266"/>
                      <a:pt x="11257" y="40471"/>
                    </a:cubicBezTo>
                    <a:cubicBezTo>
                      <a:pt x="16939" y="34683"/>
                      <a:pt x="24527" y="31411"/>
                      <a:pt x="32624" y="31257"/>
                    </a:cubicBezTo>
                    <a:cubicBezTo>
                      <a:pt x="33344" y="31243"/>
                      <a:pt x="34015" y="30961"/>
                      <a:pt x="34512" y="30464"/>
                    </a:cubicBezTo>
                    <a:lnTo>
                      <a:pt x="47528" y="17448"/>
                    </a:lnTo>
                    <a:cubicBezTo>
                      <a:pt x="47958" y="17018"/>
                      <a:pt x="48554" y="16771"/>
                      <a:pt x="49162" y="16771"/>
                    </a:cubicBezTo>
                    <a:lnTo>
                      <a:pt x="69263" y="16771"/>
                    </a:lnTo>
                    <a:cubicBezTo>
                      <a:pt x="69971" y="16771"/>
                      <a:pt x="70664" y="16484"/>
                      <a:pt x="71164" y="15984"/>
                    </a:cubicBezTo>
                    <a:lnTo>
                      <a:pt x="85067" y="2079"/>
                    </a:lnTo>
                    <a:cubicBezTo>
                      <a:pt x="85543" y="1605"/>
                      <a:pt x="85543" y="833"/>
                      <a:pt x="85067" y="357"/>
                    </a:cubicBezTo>
                    <a:cubicBezTo>
                      <a:pt x="84830" y="119"/>
                      <a:pt x="84518" y="0"/>
                      <a:pt x="84207" y="0"/>
                    </a:cubicBezTo>
                    <a:close/>
                    <a:moveTo>
                      <a:pt x="22465" y="89694"/>
                    </a:moveTo>
                    <a:cubicBezTo>
                      <a:pt x="22465" y="89694"/>
                      <a:pt x="22464" y="89694"/>
                      <a:pt x="22464" y="89694"/>
                    </a:cubicBezTo>
                    <a:lnTo>
                      <a:pt x="22465" y="89694"/>
                    </a:lnTo>
                    <a:cubicBezTo>
                      <a:pt x="22465" y="89694"/>
                      <a:pt x="22465" y="89694"/>
                      <a:pt x="22465" y="8969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20"/>
              <p:cNvSpPr/>
              <p:nvPr/>
            </p:nvSpPr>
            <p:spPr>
              <a:xfrm>
                <a:off x="6254575" y="2144350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4"/>
                      <a:pt x="982" y="4385"/>
                      <a:pt x="2193" y="4385"/>
                    </a:cubicBezTo>
                    <a:cubicBezTo>
                      <a:pt x="3402" y="4385"/>
                      <a:pt x="4384" y="3404"/>
                      <a:pt x="4384" y="2193"/>
                    </a:cubicBezTo>
                    <a:cubicBezTo>
                      <a:pt x="4384" y="982"/>
                      <a:pt x="3402" y="1"/>
                      <a:pt x="21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20"/>
              <p:cNvSpPr/>
              <p:nvPr/>
            </p:nvSpPr>
            <p:spPr>
              <a:xfrm>
                <a:off x="4715200" y="4325775"/>
                <a:ext cx="109650" cy="109600"/>
              </a:xfrm>
              <a:custGeom>
                <a:rect b="b" l="l" r="r" t="t"/>
                <a:pathLst>
                  <a:path extrusionOk="0" h="4384" w="4386">
                    <a:moveTo>
                      <a:pt x="2193" y="1"/>
                    </a:moveTo>
                    <a:cubicBezTo>
                      <a:pt x="982" y="1"/>
                      <a:pt x="1" y="982"/>
                      <a:pt x="1" y="2192"/>
                    </a:cubicBezTo>
                    <a:cubicBezTo>
                      <a:pt x="1" y="3403"/>
                      <a:pt x="982" y="4384"/>
                      <a:pt x="2193" y="4384"/>
                    </a:cubicBezTo>
                    <a:cubicBezTo>
                      <a:pt x="3404" y="4384"/>
                      <a:pt x="4385" y="3403"/>
                      <a:pt x="4385" y="2192"/>
                    </a:cubicBezTo>
                    <a:cubicBezTo>
                      <a:pt x="4385" y="982"/>
                      <a:pt x="3404" y="1"/>
                      <a:pt x="21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20"/>
              <p:cNvSpPr/>
              <p:nvPr/>
            </p:nvSpPr>
            <p:spPr>
              <a:xfrm>
                <a:off x="4477325" y="3113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6" y="0"/>
                      <a:pt x="0" y="328"/>
                      <a:pt x="0" y="731"/>
                    </a:cubicBezTo>
                    <a:cubicBezTo>
                      <a:pt x="0" y="1135"/>
                      <a:pt x="326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20"/>
              <p:cNvSpPr/>
              <p:nvPr/>
            </p:nvSpPr>
            <p:spPr>
              <a:xfrm>
                <a:off x="4648175" y="29909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20"/>
              <p:cNvSpPr/>
              <p:nvPr/>
            </p:nvSpPr>
            <p:spPr>
              <a:xfrm>
                <a:off x="4939350" y="290225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4"/>
                      <a:pt x="328" y="1462"/>
                      <a:pt x="731" y="1462"/>
                    </a:cubicBezTo>
                    <a:cubicBezTo>
                      <a:pt x="1135" y="1462"/>
                      <a:pt x="1461" y="1134"/>
                      <a:pt x="1461" y="731"/>
                    </a:cubicBezTo>
                    <a:cubicBezTo>
                      <a:pt x="1461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20"/>
              <p:cNvSpPr/>
              <p:nvPr/>
            </p:nvSpPr>
            <p:spPr>
              <a:xfrm>
                <a:off x="5783075" y="253650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1"/>
                      <a:pt x="731" y="1461"/>
                    </a:cubicBezTo>
                    <a:cubicBezTo>
                      <a:pt x="1134" y="1461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20"/>
              <p:cNvSpPr/>
              <p:nvPr/>
            </p:nvSpPr>
            <p:spPr>
              <a:xfrm>
                <a:off x="5538875" y="25365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20"/>
              <p:cNvSpPr/>
              <p:nvPr/>
            </p:nvSpPr>
            <p:spPr>
              <a:xfrm>
                <a:off x="5327725" y="259197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6"/>
                      <a:pt x="1" y="730"/>
                    </a:cubicBezTo>
                    <a:cubicBezTo>
                      <a:pt x="1" y="1133"/>
                      <a:pt x="327" y="1461"/>
                      <a:pt x="731" y="1461"/>
                    </a:cubicBezTo>
                    <a:cubicBezTo>
                      <a:pt x="1135" y="1461"/>
                      <a:pt x="1461" y="1133"/>
                      <a:pt x="1461" y="730"/>
                    </a:cubicBezTo>
                    <a:cubicBezTo>
                      <a:pt x="1461" y="326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20"/>
              <p:cNvSpPr/>
              <p:nvPr/>
            </p:nvSpPr>
            <p:spPr>
              <a:xfrm>
                <a:off x="4483500" y="40996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7"/>
                      <a:pt x="1" y="731"/>
                    </a:cubicBezTo>
                    <a:cubicBezTo>
                      <a:pt x="1" y="1134"/>
                      <a:pt x="328" y="1461"/>
                      <a:pt x="732" y="1461"/>
                    </a:cubicBezTo>
                    <a:cubicBezTo>
                      <a:pt x="1135" y="1461"/>
                      <a:pt x="1462" y="1134"/>
                      <a:pt x="1462" y="731"/>
                    </a:cubicBezTo>
                    <a:cubicBezTo>
                      <a:pt x="1462" y="327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20"/>
              <p:cNvSpPr/>
              <p:nvPr/>
            </p:nvSpPr>
            <p:spPr>
              <a:xfrm>
                <a:off x="5147625" y="277065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9"/>
                      <a:pt x="1" y="732"/>
                    </a:cubicBezTo>
                    <a:cubicBezTo>
                      <a:pt x="1" y="1135"/>
                      <a:pt x="328" y="1463"/>
                      <a:pt x="731" y="1463"/>
                    </a:cubicBezTo>
                    <a:cubicBezTo>
                      <a:pt x="1135" y="1463"/>
                      <a:pt x="1463" y="1135"/>
                      <a:pt x="1463" y="732"/>
                    </a:cubicBezTo>
                    <a:cubicBezTo>
                      <a:pt x="1463" y="329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20"/>
              <p:cNvSpPr/>
              <p:nvPr/>
            </p:nvSpPr>
            <p:spPr>
              <a:xfrm>
                <a:off x="4225350" y="35764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2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5"/>
                      <a:pt x="328" y="1461"/>
                      <a:pt x="732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7"/>
                      <a:pt x="1135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20"/>
              <p:cNvSpPr/>
              <p:nvPr/>
            </p:nvSpPr>
            <p:spPr>
              <a:xfrm>
                <a:off x="4290150" y="33592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20"/>
              <p:cNvSpPr/>
              <p:nvPr/>
            </p:nvSpPr>
            <p:spPr>
              <a:xfrm>
                <a:off x="4271875" y="38878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20"/>
              <p:cNvSpPr/>
              <p:nvPr/>
            </p:nvSpPr>
            <p:spPr>
              <a:xfrm>
                <a:off x="5972075" y="24999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2" y="1463"/>
                    </a:cubicBezTo>
                    <a:cubicBezTo>
                      <a:pt x="1134" y="1463"/>
                      <a:pt x="1462" y="1135"/>
                      <a:pt x="1462" y="732"/>
                    </a:cubicBezTo>
                    <a:cubicBezTo>
                      <a:pt x="1462" y="328"/>
                      <a:pt x="1134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20"/>
              <p:cNvSpPr/>
              <p:nvPr/>
            </p:nvSpPr>
            <p:spPr>
              <a:xfrm>
                <a:off x="6272763" y="216255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20"/>
              <p:cNvSpPr/>
              <p:nvPr/>
            </p:nvSpPr>
            <p:spPr>
              <a:xfrm>
                <a:off x="6126525" y="23463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2" y="1463"/>
                    </a:cubicBezTo>
                    <a:cubicBezTo>
                      <a:pt x="1134" y="1463"/>
                      <a:pt x="1462" y="1135"/>
                      <a:pt x="1462" y="732"/>
                    </a:cubicBezTo>
                    <a:cubicBezTo>
                      <a:pt x="1462" y="328"/>
                      <a:pt x="1134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20"/>
              <p:cNvSpPr/>
              <p:nvPr/>
            </p:nvSpPr>
            <p:spPr>
              <a:xfrm>
                <a:off x="4733413" y="43439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 flipH="1">
            <a:off x="3855175" y="3138636"/>
            <a:ext cx="4575600" cy="10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" name="Google Shape;26;p3"/>
          <p:cNvSpPr txBox="1"/>
          <p:nvPr>
            <p:ph hasCustomPrompt="1" idx="2" type="title"/>
          </p:nvPr>
        </p:nvSpPr>
        <p:spPr>
          <a:xfrm>
            <a:off x="3855175" y="2269175"/>
            <a:ext cx="1180800" cy="869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 flipH="1">
            <a:off x="3855175" y="4174786"/>
            <a:ext cx="4575600" cy="433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Mono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2" name="Google Shape;722;p21"/>
          <p:cNvGrpSpPr/>
          <p:nvPr/>
        </p:nvGrpSpPr>
        <p:grpSpPr>
          <a:xfrm>
            <a:off x="-3358617" y="-151795"/>
            <a:ext cx="6466222" cy="6259329"/>
            <a:chOff x="-3358617" y="-151795"/>
            <a:chExt cx="6466222" cy="6259329"/>
          </a:xfrm>
        </p:grpSpPr>
        <p:grpSp>
          <p:nvGrpSpPr>
            <p:cNvPr id="723" name="Google Shape;723;p21"/>
            <p:cNvGrpSpPr/>
            <p:nvPr/>
          </p:nvGrpSpPr>
          <p:grpSpPr>
            <a:xfrm rot="5675928">
              <a:off x="-804623" y="1985994"/>
              <a:ext cx="1358233" cy="6377855"/>
              <a:chOff x="4851025" y="424250"/>
              <a:chExt cx="654450" cy="3073100"/>
            </a:xfrm>
          </p:grpSpPr>
          <p:sp>
            <p:nvSpPr>
              <p:cNvPr id="724" name="Google Shape;724;p21"/>
              <p:cNvSpPr/>
              <p:nvPr/>
            </p:nvSpPr>
            <p:spPr>
              <a:xfrm>
                <a:off x="4851025" y="448600"/>
                <a:ext cx="631325" cy="3024400"/>
              </a:xfrm>
              <a:custGeom>
                <a:rect b="b" l="l" r="r" t="t"/>
                <a:pathLst>
                  <a:path extrusionOk="0" h="120976" w="25253">
                    <a:moveTo>
                      <a:pt x="17263" y="1"/>
                    </a:moveTo>
                    <a:cubicBezTo>
                      <a:pt x="16919" y="1"/>
                      <a:pt x="16578" y="145"/>
                      <a:pt x="16337" y="427"/>
                    </a:cubicBezTo>
                    <a:lnTo>
                      <a:pt x="1215" y="18082"/>
                    </a:lnTo>
                    <a:cubicBezTo>
                      <a:pt x="486" y="18933"/>
                      <a:pt x="1" y="20417"/>
                      <a:pt x="87" y="21534"/>
                    </a:cubicBezTo>
                    <a:lnTo>
                      <a:pt x="1840" y="44229"/>
                    </a:lnTo>
                    <a:cubicBezTo>
                      <a:pt x="1927" y="45346"/>
                      <a:pt x="2634" y="46738"/>
                      <a:pt x="3486" y="47467"/>
                    </a:cubicBezTo>
                    <a:lnTo>
                      <a:pt x="17422" y="59405"/>
                    </a:lnTo>
                    <a:cubicBezTo>
                      <a:pt x="17790" y="59720"/>
                      <a:pt x="18186" y="60500"/>
                      <a:pt x="18223" y="60982"/>
                    </a:cubicBezTo>
                    <a:lnTo>
                      <a:pt x="22773" y="119851"/>
                    </a:lnTo>
                    <a:cubicBezTo>
                      <a:pt x="22798" y="120187"/>
                      <a:pt x="22958" y="120480"/>
                      <a:pt x="23194" y="120682"/>
                    </a:cubicBezTo>
                    <a:cubicBezTo>
                      <a:pt x="23409" y="120866"/>
                      <a:pt x="23686" y="120975"/>
                      <a:pt x="23985" y="120975"/>
                    </a:cubicBezTo>
                    <a:cubicBezTo>
                      <a:pt x="24016" y="120975"/>
                      <a:pt x="24048" y="120974"/>
                      <a:pt x="24081" y="120972"/>
                    </a:cubicBezTo>
                    <a:cubicBezTo>
                      <a:pt x="24752" y="120920"/>
                      <a:pt x="25253" y="120334"/>
                      <a:pt x="25201" y="119664"/>
                    </a:cubicBezTo>
                    <a:lnTo>
                      <a:pt x="20652" y="60795"/>
                    </a:lnTo>
                    <a:cubicBezTo>
                      <a:pt x="20565" y="59676"/>
                      <a:pt x="19858" y="58284"/>
                      <a:pt x="19007" y="57555"/>
                    </a:cubicBezTo>
                    <a:lnTo>
                      <a:pt x="5070" y="45618"/>
                    </a:lnTo>
                    <a:cubicBezTo>
                      <a:pt x="4702" y="45304"/>
                      <a:pt x="4306" y="44522"/>
                      <a:pt x="4269" y="44041"/>
                    </a:cubicBezTo>
                    <a:lnTo>
                      <a:pt x="2516" y="21347"/>
                    </a:lnTo>
                    <a:cubicBezTo>
                      <a:pt x="2478" y="20866"/>
                      <a:pt x="2750" y="20033"/>
                      <a:pt x="3065" y="19666"/>
                    </a:cubicBezTo>
                    <a:lnTo>
                      <a:pt x="18187" y="2011"/>
                    </a:lnTo>
                    <a:cubicBezTo>
                      <a:pt x="18624" y="1500"/>
                      <a:pt x="18564" y="732"/>
                      <a:pt x="18054" y="293"/>
                    </a:cubicBezTo>
                    <a:cubicBezTo>
                      <a:pt x="17825" y="97"/>
                      <a:pt x="17543" y="1"/>
                      <a:pt x="172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21"/>
              <p:cNvSpPr/>
              <p:nvPr/>
            </p:nvSpPr>
            <p:spPr>
              <a:xfrm>
                <a:off x="5227775" y="424250"/>
                <a:ext cx="109600" cy="109650"/>
              </a:xfrm>
              <a:custGeom>
                <a:rect b="b" l="l" r="r" t="t"/>
                <a:pathLst>
                  <a:path extrusionOk="0" h="4386" w="4384">
                    <a:moveTo>
                      <a:pt x="2191" y="1"/>
                    </a:moveTo>
                    <a:cubicBezTo>
                      <a:pt x="982" y="1"/>
                      <a:pt x="0" y="982"/>
                      <a:pt x="0" y="2193"/>
                    </a:cubicBezTo>
                    <a:cubicBezTo>
                      <a:pt x="0" y="3404"/>
                      <a:pt x="982" y="4385"/>
                      <a:pt x="2191" y="4385"/>
                    </a:cubicBezTo>
                    <a:cubicBezTo>
                      <a:pt x="3402" y="4385"/>
                      <a:pt x="4383" y="3404"/>
                      <a:pt x="4383" y="2193"/>
                    </a:cubicBezTo>
                    <a:cubicBezTo>
                      <a:pt x="4383" y="982"/>
                      <a:pt x="3402" y="1"/>
                      <a:pt x="2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21"/>
              <p:cNvSpPr/>
              <p:nvPr/>
            </p:nvSpPr>
            <p:spPr>
              <a:xfrm>
                <a:off x="5395875" y="3387725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0"/>
                    </a:moveTo>
                    <a:cubicBezTo>
                      <a:pt x="982" y="0"/>
                      <a:pt x="1" y="982"/>
                      <a:pt x="1" y="2193"/>
                    </a:cubicBezTo>
                    <a:cubicBezTo>
                      <a:pt x="1" y="3403"/>
                      <a:pt x="982" y="4385"/>
                      <a:pt x="2193" y="4385"/>
                    </a:cubicBezTo>
                    <a:cubicBezTo>
                      <a:pt x="3403" y="4385"/>
                      <a:pt x="4384" y="3403"/>
                      <a:pt x="4384" y="2193"/>
                    </a:cubicBezTo>
                    <a:cubicBezTo>
                      <a:pt x="4384" y="982"/>
                      <a:pt x="3403" y="0"/>
                      <a:pt x="2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21"/>
              <p:cNvSpPr/>
              <p:nvPr/>
            </p:nvSpPr>
            <p:spPr>
              <a:xfrm>
                <a:off x="5327225" y="204755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1" y="1463"/>
                    </a:cubicBezTo>
                    <a:cubicBezTo>
                      <a:pt x="1133" y="1463"/>
                      <a:pt x="1461" y="1135"/>
                      <a:pt x="1461" y="731"/>
                    </a:cubicBezTo>
                    <a:cubicBezTo>
                      <a:pt x="1461" y="328"/>
                      <a:pt x="1133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21"/>
              <p:cNvSpPr/>
              <p:nvPr/>
            </p:nvSpPr>
            <p:spPr>
              <a:xfrm>
                <a:off x="4873475" y="107580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4"/>
                      <a:pt x="327" y="1462"/>
                      <a:pt x="731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21"/>
              <p:cNvSpPr/>
              <p:nvPr/>
            </p:nvSpPr>
            <p:spPr>
              <a:xfrm>
                <a:off x="5221675" y="1834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21"/>
              <p:cNvSpPr/>
              <p:nvPr/>
            </p:nvSpPr>
            <p:spPr>
              <a:xfrm>
                <a:off x="5373750" y="2669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0" y="328"/>
                      <a:pt x="0" y="732"/>
                    </a:cubicBezTo>
                    <a:cubicBezTo>
                      <a:pt x="0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21"/>
              <p:cNvSpPr/>
              <p:nvPr/>
            </p:nvSpPr>
            <p:spPr>
              <a:xfrm>
                <a:off x="5387700" y="28533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21"/>
              <p:cNvSpPr/>
              <p:nvPr/>
            </p:nvSpPr>
            <p:spPr>
              <a:xfrm>
                <a:off x="5361650" y="24670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2" y="1461"/>
                    </a:cubicBezTo>
                    <a:cubicBezTo>
                      <a:pt x="1135" y="1461"/>
                      <a:pt x="1462" y="1133"/>
                      <a:pt x="1462" y="730"/>
                    </a:cubicBezTo>
                    <a:cubicBezTo>
                      <a:pt x="1462" y="326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21"/>
              <p:cNvSpPr/>
              <p:nvPr/>
            </p:nvSpPr>
            <p:spPr>
              <a:xfrm>
                <a:off x="5341550" y="2235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2" y="1462"/>
                    </a:cubicBezTo>
                    <a:cubicBezTo>
                      <a:pt x="1134" y="1462"/>
                      <a:pt x="1462" y="1135"/>
                      <a:pt x="1462" y="731"/>
                    </a:cubicBezTo>
                    <a:cubicBezTo>
                      <a:pt x="1462" y="328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21"/>
              <p:cNvSpPr/>
              <p:nvPr/>
            </p:nvSpPr>
            <p:spPr>
              <a:xfrm>
                <a:off x="4909550" y="1510625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0" y="1463"/>
                    </a:cubicBezTo>
                    <a:cubicBezTo>
                      <a:pt x="1134" y="1463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21"/>
              <p:cNvSpPr/>
              <p:nvPr/>
            </p:nvSpPr>
            <p:spPr>
              <a:xfrm>
                <a:off x="5044100" y="168192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1"/>
                    </a:cubicBezTo>
                    <a:cubicBezTo>
                      <a:pt x="1" y="1134"/>
                      <a:pt x="327" y="1461"/>
                      <a:pt x="731" y="1461"/>
                    </a:cubicBezTo>
                    <a:cubicBezTo>
                      <a:pt x="1134" y="1461"/>
                      <a:pt x="1461" y="1134"/>
                      <a:pt x="1461" y="731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21"/>
              <p:cNvSpPr/>
              <p:nvPr/>
            </p:nvSpPr>
            <p:spPr>
              <a:xfrm>
                <a:off x="4936175" y="8438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21"/>
              <p:cNvSpPr/>
              <p:nvPr/>
            </p:nvSpPr>
            <p:spPr>
              <a:xfrm>
                <a:off x="5133850" y="6130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21"/>
              <p:cNvSpPr/>
              <p:nvPr/>
            </p:nvSpPr>
            <p:spPr>
              <a:xfrm>
                <a:off x="5245975" y="4424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21"/>
              <p:cNvSpPr/>
              <p:nvPr/>
            </p:nvSpPr>
            <p:spPr>
              <a:xfrm>
                <a:off x="5414063" y="3405938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21"/>
              <p:cNvSpPr/>
              <p:nvPr/>
            </p:nvSpPr>
            <p:spPr>
              <a:xfrm>
                <a:off x="5407211" y="3113013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1" name="Google Shape;741;p21"/>
            <p:cNvGrpSpPr/>
            <p:nvPr/>
          </p:nvGrpSpPr>
          <p:grpSpPr>
            <a:xfrm>
              <a:off x="-327715" y="-151795"/>
              <a:ext cx="2186019" cy="4663683"/>
              <a:chOff x="3061750" y="2798625"/>
              <a:chExt cx="1053300" cy="2247125"/>
            </a:xfrm>
          </p:grpSpPr>
          <p:grpSp>
            <p:nvGrpSpPr>
              <p:cNvPr id="742" name="Google Shape;742;p21"/>
              <p:cNvGrpSpPr/>
              <p:nvPr/>
            </p:nvGrpSpPr>
            <p:grpSpPr>
              <a:xfrm>
                <a:off x="3061750" y="2798625"/>
                <a:ext cx="1053300" cy="2247125"/>
                <a:chOff x="3682050" y="2775150"/>
                <a:chExt cx="1053300" cy="2247125"/>
              </a:xfrm>
            </p:grpSpPr>
            <p:sp>
              <p:nvSpPr>
                <p:cNvPr id="743" name="Google Shape;743;p21"/>
                <p:cNvSpPr/>
                <p:nvPr/>
              </p:nvSpPr>
              <p:spPr>
                <a:xfrm>
                  <a:off x="3682050" y="2798775"/>
                  <a:ext cx="1028200" cy="2199125"/>
                </a:xfrm>
                <a:custGeom>
                  <a:rect b="b" l="l" r="r" t="t"/>
                  <a:pathLst>
                    <a:path extrusionOk="0" h="87965" w="41128">
                      <a:moveTo>
                        <a:pt x="25100" y="0"/>
                      </a:moveTo>
                      <a:cubicBezTo>
                        <a:pt x="23851" y="0"/>
                        <a:pt x="22627" y="507"/>
                        <a:pt x="21744" y="1390"/>
                      </a:cubicBezTo>
                      <a:lnTo>
                        <a:pt x="11965" y="11169"/>
                      </a:lnTo>
                      <a:cubicBezTo>
                        <a:pt x="0" y="23134"/>
                        <a:pt x="0" y="42602"/>
                        <a:pt x="11965" y="54566"/>
                      </a:cubicBezTo>
                      <a:lnTo>
                        <a:pt x="16700" y="59302"/>
                      </a:lnTo>
                      <a:cubicBezTo>
                        <a:pt x="16747" y="59349"/>
                        <a:pt x="16775" y="59414"/>
                        <a:pt x="16775" y="59480"/>
                      </a:cubicBezTo>
                      <a:lnTo>
                        <a:pt x="16761" y="75497"/>
                      </a:lnTo>
                      <a:cubicBezTo>
                        <a:pt x="16761" y="75564"/>
                        <a:pt x="16735" y="75629"/>
                        <a:pt x="16687" y="75676"/>
                      </a:cubicBezTo>
                      <a:lnTo>
                        <a:pt x="6478" y="85885"/>
                      </a:lnTo>
                      <a:cubicBezTo>
                        <a:pt x="6002" y="86361"/>
                        <a:pt x="6002" y="87133"/>
                        <a:pt x="6478" y="87607"/>
                      </a:cubicBezTo>
                      <a:cubicBezTo>
                        <a:pt x="6716" y="87845"/>
                        <a:pt x="7027" y="87964"/>
                        <a:pt x="7339" y="87964"/>
                      </a:cubicBezTo>
                      <a:cubicBezTo>
                        <a:pt x="7650" y="87964"/>
                        <a:pt x="7962" y="87845"/>
                        <a:pt x="8200" y="87607"/>
                      </a:cubicBezTo>
                      <a:lnTo>
                        <a:pt x="18410" y="77399"/>
                      </a:lnTo>
                      <a:cubicBezTo>
                        <a:pt x="18910" y="76898"/>
                        <a:pt x="19196" y="76206"/>
                        <a:pt x="19197" y="75499"/>
                      </a:cubicBezTo>
                      <a:lnTo>
                        <a:pt x="19210" y="59481"/>
                      </a:lnTo>
                      <a:cubicBezTo>
                        <a:pt x="19210" y="58774"/>
                        <a:pt x="18923" y="58081"/>
                        <a:pt x="18422" y="57580"/>
                      </a:cubicBezTo>
                      <a:lnTo>
                        <a:pt x="13687" y="52844"/>
                      </a:lnTo>
                      <a:cubicBezTo>
                        <a:pt x="2671" y="41829"/>
                        <a:pt x="2671" y="23907"/>
                        <a:pt x="13687" y="12891"/>
                      </a:cubicBezTo>
                      <a:lnTo>
                        <a:pt x="23466" y="3112"/>
                      </a:lnTo>
                      <a:cubicBezTo>
                        <a:pt x="23896" y="2682"/>
                        <a:pt x="24492" y="2435"/>
                        <a:pt x="25099" y="2435"/>
                      </a:cubicBezTo>
                      <a:lnTo>
                        <a:pt x="39910" y="2435"/>
                      </a:lnTo>
                      <a:cubicBezTo>
                        <a:pt x="40582" y="2435"/>
                        <a:pt x="41127" y="1891"/>
                        <a:pt x="41127" y="1218"/>
                      </a:cubicBezTo>
                      <a:cubicBezTo>
                        <a:pt x="41127" y="882"/>
                        <a:pt x="40990" y="577"/>
                        <a:pt x="40770" y="357"/>
                      </a:cubicBezTo>
                      <a:lnTo>
                        <a:pt x="40771" y="356"/>
                      </a:lnTo>
                      <a:cubicBezTo>
                        <a:pt x="40550" y="136"/>
                        <a:pt x="40246" y="0"/>
                        <a:pt x="3991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4" name="Google Shape;744;p21"/>
                <p:cNvSpPr/>
                <p:nvPr/>
              </p:nvSpPr>
              <p:spPr>
                <a:xfrm>
                  <a:off x="3810700" y="4912625"/>
                  <a:ext cx="109625" cy="109650"/>
                </a:xfrm>
                <a:custGeom>
                  <a:rect b="b" l="l" r="r" t="t"/>
                  <a:pathLst>
                    <a:path extrusionOk="0" h="4386" w="4385">
                      <a:moveTo>
                        <a:pt x="2193" y="1"/>
                      </a:moveTo>
                      <a:cubicBezTo>
                        <a:pt x="982" y="1"/>
                        <a:pt x="1" y="982"/>
                        <a:pt x="1" y="2193"/>
                      </a:cubicBezTo>
                      <a:cubicBezTo>
                        <a:pt x="1" y="3404"/>
                        <a:pt x="982" y="4385"/>
                        <a:pt x="2193" y="4385"/>
                      </a:cubicBezTo>
                      <a:cubicBezTo>
                        <a:pt x="3403" y="4385"/>
                        <a:pt x="4385" y="3404"/>
                        <a:pt x="4385" y="2193"/>
                      </a:cubicBezTo>
                      <a:cubicBezTo>
                        <a:pt x="4385" y="982"/>
                        <a:pt x="3403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5" name="Google Shape;745;p21"/>
                <p:cNvSpPr/>
                <p:nvPr/>
              </p:nvSpPr>
              <p:spPr>
                <a:xfrm>
                  <a:off x="4625725" y="2775150"/>
                  <a:ext cx="109625" cy="109625"/>
                </a:xfrm>
                <a:custGeom>
                  <a:rect b="b" l="l" r="r" t="t"/>
                  <a:pathLst>
                    <a:path extrusionOk="0" h="4385" w="4385">
                      <a:moveTo>
                        <a:pt x="2192" y="0"/>
                      </a:moveTo>
                      <a:cubicBezTo>
                        <a:pt x="982" y="0"/>
                        <a:pt x="0" y="983"/>
                        <a:pt x="0" y="2192"/>
                      </a:cubicBezTo>
                      <a:cubicBezTo>
                        <a:pt x="0" y="3403"/>
                        <a:pt x="982" y="4384"/>
                        <a:pt x="2192" y="4384"/>
                      </a:cubicBezTo>
                      <a:cubicBezTo>
                        <a:pt x="3403" y="4384"/>
                        <a:pt x="4384" y="3403"/>
                        <a:pt x="4384" y="2192"/>
                      </a:cubicBezTo>
                      <a:cubicBezTo>
                        <a:pt x="4384" y="983"/>
                        <a:pt x="3403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6" name="Google Shape;746;p21"/>
                <p:cNvSpPr/>
                <p:nvPr/>
              </p:nvSpPr>
              <p:spPr>
                <a:xfrm>
                  <a:off x="3970575" y="48258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0"/>
                      </a:moveTo>
                      <a:cubicBezTo>
                        <a:pt x="328" y="0"/>
                        <a:pt x="0" y="328"/>
                        <a:pt x="0" y="732"/>
                      </a:cubicBezTo>
                      <a:cubicBezTo>
                        <a:pt x="0" y="1135"/>
                        <a:pt x="328" y="1462"/>
                        <a:pt x="731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7" name="Google Shape;747;p21"/>
                <p:cNvSpPr/>
                <p:nvPr/>
              </p:nvSpPr>
              <p:spPr>
                <a:xfrm>
                  <a:off x="3935550" y="4073500"/>
                  <a:ext cx="36525" cy="36550"/>
                </a:xfrm>
                <a:custGeom>
                  <a:rect b="b" l="l" r="r" t="t"/>
                  <a:pathLst>
                    <a:path extrusionOk="0" h="1462" w="1461">
                      <a:moveTo>
                        <a:pt x="730" y="1"/>
                      </a:moveTo>
                      <a:cubicBezTo>
                        <a:pt x="328" y="1"/>
                        <a:pt x="0" y="327"/>
                        <a:pt x="0" y="731"/>
                      </a:cubicBezTo>
                      <a:cubicBezTo>
                        <a:pt x="0" y="1134"/>
                        <a:pt x="328" y="1462"/>
                        <a:pt x="730" y="1462"/>
                      </a:cubicBezTo>
                      <a:cubicBezTo>
                        <a:pt x="1134" y="1462"/>
                        <a:pt x="1461" y="1134"/>
                        <a:pt x="1461" y="731"/>
                      </a:cubicBezTo>
                      <a:cubicBezTo>
                        <a:pt x="1461" y="327"/>
                        <a:pt x="1134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8" name="Google Shape;748;p21"/>
                <p:cNvSpPr/>
                <p:nvPr/>
              </p:nvSpPr>
              <p:spPr>
                <a:xfrm>
                  <a:off x="3827000" y="389127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4"/>
                        <a:pt x="328" y="1461"/>
                        <a:pt x="732" y="1461"/>
                      </a:cubicBezTo>
                      <a:cubicBezTo>
                        <a:pt x="1134" y="1461"/>
                        <a:pt x="1462" y="1134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9" name="Google Shape;749;p21"/>
                <p:cNvSpPr/>
                <p:nvPr/>
              </p:nvSpPr>
              <p:spPr>
                <a:xfrm>
                  <a:off x="4449975" y="2812225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7"/>
                        <a:pt x="1" y="731"/>
                      </a:cubicBezTo>
                      <a:cubicBezTo>
                        <a:pt x="1" y="1134"/>
                        <a:pt x="328" y="1461"/>
                        <a:pt x="731" y="1461"/>
                      </a:cubicBezTo>
                      <a:cubicBezTo>
                        <a:pt x="1135" y="1461"/>
                        <a:pt x="1463" y="1134"/>
                        <a:pt x="1463" y="731"/>
                      </a:cubicBezTo>
                      <a:cubicBezTo>
                        <a:pt x="1463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0" name="Google Shape;750;p21"/>
                <p:cNvSpPr/>
                <p:nvPr/>
              </p:nvSpPr>
              <p:spPr>
                <a:xfrm>
                  <a:off x="4210925" y="28547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0" y="328"/>
                        <a:pt x="0" y="732"/>
                      </a:cubicBezTo>
                      <a:cubicBezTo>
                        <a:pt x="0" y="1135"/>
                        <a:pt x="328" y="1463"/>
                        <a:pt x="731" y="1463"/>
                      </a:cubicBezTo>
                      <a:cubicBezTo>
                        <a:pt x="1135" y="1463"/>
                        <a:pt x="1462" y="1135"/>
                        <a:pt x="1462" y="732"/>
                      </a:cubicBezTo>
                      <a:cubicBezTo>
                        <a:pt x="1462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1" name="Google Shape;751;p21"/>
                <p:cNvSpPr/>
                <p:nvPr/>
              </p:nvSpPr>
              <p:spPr>
                <a:xfrm>
                  <a:off x="4088325" y="4226300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1"/>
                      </a:cubicBezTo>
                      <a:cubicBezTo>
                        <a:pt x="1" y="1135"/>
                        <a:pt x="328" y="1461"/>
                        <a:pt x="731" y="1461"/>
                      </a:cubicBezTo>
                      <a:cubicBezTo>
                        <a:pt x="1135" y="1461"/>
                        <a:pt x="1463" y="1135"/>
                        <a:pt x="1463" y="731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2" name="Google Shape;752;p21"/>
                <p:cNvSpPr/>
                <p:nvPr/>
              </p:nvSpPr>
              <p:spPr>
                <a:xfrm>
                  <a:off x="3910700" y="3168550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3"/>
                        <a:pt x="328" y="1461"/>
                        <a:pt x="732" y="1461"/>
                      </a:cubicBezTo>
                      <a:cubicBezTo>
                        <a:pt x="1134" y="1461"/>
                        <a:pt x="1462" y="1133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3" name="Google Shape;753;p21"/>
                <p:cNvSpPr/>
                <p:nvPr/>
              </p:nvSpPr>
              <p:spPr>
                <a:xfrm>
                  <a:off x="3825500" y="332710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1" y="1"/>
                      </a:moveTo>
                      <a:cubicBezTo>
                        <a:pt x="327" y="1"/>
                        <a:pt x="1" y="328"/>
                        <a:pt x="1" y="732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4" y="1462"/>
                        <a:pt x="1461" y="1135"/>
                        <a:pt x="1461" y="732"/>
                      </a:cubicBezTo>
                      <a:cubicBezTo>
                        <a:pt x="1461" y="328"/>
                        <a:pt x="1134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4" name="Google Shape;754;p21"/>
                <p:cNvSpPr/>
                <p:nvPr/>
              </p:nvSpPr>
              <p:spPr>
                <a:xfrm>
                  <a:off x="3773550" y="369062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7" y="1"/>
                        <a:pt x="1" y="327"/>
                        <a:pt x="1" y="731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1"/>
                      </a:cubicBezTo>
                      <a:cubicBezTo>
                        <a:pt x="1461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5" name="Google Shape;755;p21"/>
                <p:cNvSpPr/>
                <p:nvPr/>
              </p:nvSpPr>
              <p:spPr>
                <a:xfrm>
                  <a:off x="3773150" y="350827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2"/>
                      </a:cubicBezTo>
                      <a:cubicBezTo>
                        <a:pt x="1" y="1135"/>
                        <a:pt x="328" y="1463"/>
                        <a:pt x="731" y="1463"/>
                      </a:cubicBezTo>
                      <a:cubicBezTo>
                        <a:pt x="1135" y="1463"/>
                        <a:pt x="1463" y="1135"/>
                        <a:pt x="1463" y="732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6" name="Google Shape;756;p21"/>
                <p:cNvSpPr/>
                <p:nvPr/>
              </p:nvSpPr>
              <p:spPr>
                <a:xfrm>
                  <a:off x="4643938" y="279390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7" name="Google Shape;757;p21"/>
                <p:cNvSpPr/>
                <p:nvPr/>
              </p:nvSpPr>
              <p:spPr>
                <a:xfrm>
                  <a:off x="3828900" y="493085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58" name="Google Shape;758;p21"/>
              <p:cNvSpPr/>
              <p:nvPr/>
            </p:nvSpPr>
            <p:spPr>
              <a:xfrm>
                <a:off x="3490975" y="4659875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1" y="1135"/>
                      <a:pt x="1461" y="731"/>
                    </a:cubicBezTo>
                    <a:cubicBezTo>
                      <a:pt x="1461" y="327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21"/>
              <p:cNvSpPr/>
              <p:nvPr/>
            </p:nvSpPr>
            <p:spPr>
              <a:xfrm>
                <a:off x="3422350" y="304650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21"/>
              <p:cNvSpPr/>
              <p:nvPr/>
            </p:nvSpPr>
            <p:spPr>
              <a:xfrm>
                <a:off x="3490950" y="44548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61" name="Google Shape;761;p21"/>
          <p:cNvSpPr txBox="1"/>
          <p:nvPr>
            <p:ph type="title"/>
          </p:nvPr>
        </p:nvSpPr>
        <p:spPr>
          <a:xfrm>
            <a:off x="720000" y="539500"/>
            <a:ext cx="2604000" cy="11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62" name="Google Shape;762;p21"/>
          <p:cNvSpPr txBox="1"/>
          <p:nvPr>
            <p:ph idx="1" type="subTitle"/>
          </p:nvPr>
        </p:nvSpPr>
        <p:spPr>
          <a:xfrm>
            <a:off x="4477050" y="967409"/>
            <a:ext cx="23055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763" name="Google Shape;763;p21"/>
          <p:cNvSpPr txBox="1"/>
          <p:nvPr>
            <p:ph idx="2" type="subTitle"/>
          </p:nvPr>
        </p:nvSpPr>
        <p:spPr>
          <a:xfrm>
            <a:off x="4947630" y="2447100"/>
            <a:ext cx="23055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764" name="Google Shape;764;p21"/>
          <p:cNvSpPr txBox="1"/>
          <p:nvPr>
            <p:ph idx="3" type="subTitle"/>
          </p:nvPr>
        </p:nvSpPr>
        <p:spPr>
          <a:xfrm>
            <a:off x="5753902" y="3926792"/>
            <a:ext cx="23055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765" name="Google Shape;765;p21"/>
          <p:cNvSpPr txBox="1"/>
          <p:nvPr>
            <p:ph idx="4" type="subTitle"/>
          </p:nvPr>
        </p:nvSpPr>
        <p:spPr>
          <a:xfrm>
            <a:off x="4477058" y="591242"/>
            <a:ext cx="2305500" cy="4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66" name="Google Shape;766;p21"/>
          <p:cNvSpPr txBox="1"/>
          <p:nvPr>
            <p:ph idx="5" type="subTitle"/>
          </p:nvPr>
        </p:nvSpPr>
        <p:spPr>
          <a:xfrm>
            <a:off x="4947642" y="2070933"/>
            <a:ext cx="2305500" cy="4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67" name="Google Shape;767;p21"/>
          <p:cNvSpPr txBox="1"/>
          <p:nvPr>
            <p:ph idx="6" type="subTitle"/>
          </p:nvPr>
        </p:nvSpPr>
        <p:spPr>
          <a:xfrm>
            <a:off x="5753919" y="3550625"/>
            <a:ext cx="2305500" cy="4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9" name="Google Shape;769;p22"/>
          <p:cNvGrpSpPr/>
          <p:nvPr/>
        </p:nvGrpSpPr>
        <p:grpSpPr>
          <a:xfrm rot="-5400000">
            <a:off x="1503074" y="2718787"/>
            <a:ext cx="2186019" cy="4663683"/>
            <a:chOff x="3061750" y="2798625"/>
            <a:chExt cx="1053300" cy="2247125"/>
          </a:xfrm>
        </p:grpSpPr>
        <p:grpSp>
          <p:nvGrpSpPr>
            <p:cNvPr id="770" name="Google Shape;770;p22"/>
            <p:cNvGrpSpPr/>
            <p:nvPr/>
          </p:nvGrpSpPr>
          <p:grpSpPr>
            <a:xfrm>
              <a:off x="3061750" y="2798625"/>
              <a:ext cx="1053300" cy="2247125"/>
              <a:chOff x="3682050" y="2775150"/>
              <a:chExt cx="1053300" cy="2247125"/>
            </a:xfrm>
          </p:grpSpPr>
          <p:sp>
            <p:nvSpPr>
              <p:cNvPr id="771" name="Google Shape;771;p22"/>
              <p:cNvSpPr/>
              <p:nvPr/>
            </p:nvSpPr>
            <p:spPr>
              <a:xfrm>
                <a:off x="3682050" y="2798775"/>
                <a:ext cx="1028200" cy="2199125"/>
              </a:xfrm>
              <a:custGeom>
                <a:rect b="b" l="l" r="r" t="t"/>
                <a:pathLst>
                  <a:path extrusionOk="0" h="87965" w="41128">
                    <a:moveTo>
                      <a:pt x="25100" y="0"/>
                    </a:moveTo>
                    <a:cubicBezTo>
                      <a:pt x="23851" y="0"/>
                      <a:pt x="22627" y="507"/>
                      <a:pt x="21744" y="1390"/>
                    </a:cubicBezTo>
                    <a:lnTo>
                      <a:pt x="11965" y="11169"/>
                    </a:lnTo>
                    <a:cubicBezTo>
                      <a:pt x="0" y="23134"/>
                      <a:pt x="0" y="42602"/>
                      <a:pt x="11965" y="54566"/>
                    </a:cubicBezTo>
                    <a:lnTo>
                      <a:pt x="16700" y="59302"/>
                    </a:lnTo>
                    <a:cubicBezTo>
                      <a:pt x="16747" y="59349"/>
                      <a:pt x="16775" y="59414"/>
                      <a:pt x="16775" y="59480"/>
                    </a:cubicBezTo>
                    <a:lnTo>
                      <a:pt x="16761" y="75497"/>
                    </a:lnTo>
                    <a:cubicBezTo>
                      <a:pt x="16761" y="75564"/>
                      <a:pt x="16735" y="75629"/>
                      <a:pt x="16687" y="75676"/>
                    </a:cubicBezTo>
                    <a:lnTo>
                      <a:pt x="6478" y="85885"/>
                    </a:lnTo>
                    <a:cubicBezTo>
                      <a:pt x="6002" y="86361"/>
                      <a:pt x="6002" y="87133"/>
                      <a:pt x="6478" y="87607"/>
                    </a:cubicBezTo>
                    <a:cubicBezTo>
                      <a:pt x="6716" y="87845"/>
                      <a:pt x="7027" y="87964"/>
                      <a:pt x="7339" y="87964"/>
                    </a:cubicBezTo>
                    <a:cubicBezTo>
                      <a:pt x="7650" y="87964"/>
                      <a:pt x="7962" y="87845"/>
                      <a:pt x="8200" y="87607"/>
                    </a:cubicBezTo>
                    <a:lnTo>
                      <a:pt x="18410" y="77399"/>
                    </a:lnTo>
                    <a:cubicBezTo>
                      <a:pt x="18910" y="76898"/>
                      <a:pt x="19196" y="76206"/>
                      <a:pt x="19197" y="75499"/>
                    </a:cubicBezTo>
                    <a:lnTo>
                      <a:pt x="19210" y="59481"/>
                    </a:lnTo>
                    <a:cubicBezTo>
                      <a:pt x="19210" y="58774"/>
                      <a:pt x="18923" y="58081"/>
                      <a:pt x="18422" y="57580"/>
                    </a:cubicBezTo>
                    <a:lnTo>
                      <a:pt x="13687" y="52844"/>
                    </a:lnTo>
                    <a:cubicBezTo>
                      <a:pt x="2671" y="41829"/>
                      <a:pt x="2671" y="23907"/>
                      <a:pt x="13687" y="12891"/>
                    </a:cubicBezTo>
                    <a:lnTo>
                      <a:pt x="23466" y="3112"/>
                    </a:lnTo>
                    <a:cubicBezTo>
                      <a:pt x="23896" y="2682"/>
                      <a:pt x="24492" y="2435"/>
                      <a:pt x="25099" y="2435"/>
                    </a:cubicBezTo>
                    <a:lnTo>
                      <a:pt x="39910" y="2435"/>
                    </a:lnTo>
                    <a:cubicBezTo>
                      <a:pt x="40582" y="2435"/>
                      <a:pt x="41127" y="1891"/>
                      <a:pt x="41127" y="1218"/>
                    </a:cubicBezTo>
                    <a:cubicBezTo>
                      <a:pt x="41127" y="882"/>
                      <a:pt x="40990" y="577"/>
                      <a:pt x="40770" y="357"/>
                    </a:cubicBezTo>
                    <a:lnTo>
                      <a:pt x="40771" y="356"/>
                    </a:lnTo>
                    <a:cubicBezTo>
                      <a:pt x="40550" y="136"/>
                      <a:pt x="40246" y="0"/>
                      <a:pt x="399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22"/>
              <p:cNvSpPr/>
              <p:nvPr/>
            </p:nvSpPr>
            <p:spPr>
              <a:xfrm>
                <a:off x="3810700" y="4912625"/>
                <a:ext cx="109625" cy="109650"/>
              </a:xfrm>
              <a:custGeom>
                <a:rect b="b" l="l" r="r" t="t"/>
                <a:pathLst>
                  <a:path extrusionOk="0" h="4386" w="4385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4"/>
                      <a:pt x="982" y="4385"/>
                      <a:pt x="2193" y="4385"/>
                    </a:cubicBezTo>
                    <a:cubicBezTo>
                      <a:pt x="3403" y="4385"/>
                      <a:pt x="4385" y="3404"/>
                      <a:pt x="4385" y="2193"/>
                    </a:cubicBezTo>
                    <a:cubicBezTo>
                      <a:pt x="4385" y="982"/>
                      <a:pt x="3403" y="1"/>
                      <a:pt x="21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22"/>
              <p:cNvSpPr/>
              <p:nvPr/>
            </p:nvSpPr>
            <p:spPr>
              <a:xfrm>
                <a:off x="4625725" y="2775150"/>
                <a:ext cx="109625" cy="109625"/>
              </a:xfrm>
              <a:custGeom>
                <a:rect b="b" l="l" r="r" t="t"/>
                <a:pathLst>
                  <a:path extrusionOk="0" h="4385" w="4385">
                    <a:moveTo>
                      <a:pt x="2192" y="0"/>
                    </a:moveTo>
                    <a:cubicBezTo>
                      <a:pt x="982" y="0"/>
                      <a:pt x="0" y="983"/>
                      <a:pt x="0" y="2192"/>
                    </a:cubicBezTo>
                    <a:cubicBezTo>
                      <a:pt x="0" y="3403"/>
                      <a:pt x="982" y="4384"/>
                      <a:pt x="2192" y="4384"/>
                    </a:cubicBezTo>
                    <a:cubicBezTo>
                      <a:pt x="3403" y="4384"/>
                      <a:pt x="4384" y="3403"/>
                      <a:pt x="4384" y="2192"/>
                    </a:cubicBezTo>
                    <a:cubicBezTo>
                      <a:pt x="4384" y="983"/>
                      <a:pt x="3403" y="0"/>
                      <a:pt x="21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22"/>
              <p:cNvSpPr/>
              <p:nvPr/>
            </p:nvSpPr>
            <p:spPr>
              <a:xfrm>
                <a:off x="3970575" y="482582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0"/>
                    </a:moveTo>
                    <a:cubicBezTo>
                      <a:pt x="328" y="0"/>
                      <a:pt x="0" y="328"/>
                      <a:pt x="0" y="732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2" y="1135"/>
                      <a:pt x="1462" y="732"/>
                    </a:cubicBezTo>
                    <a:cubicBezTo>
                      <a:pt x="1462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22"/>
              <p:cNvSpPr/>
              <p:nvPr/>
            </p:nvSpPr>
            <p:spPr>
              <a:xfrm>
                <a:off x="3935550" y="407350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0" y="1"/>
                    </a:moveTo>
                    <a:cubicBezTo>
                      <a:pt x="328" y="1"/>
                      <a:pt x="0" y="327"/>
                      <a:pt x="0" y="731"/>
                    </a:cubicBezTo>
                    <a:cubicBezTo>
                      <a:pt x="0" y="1134"/>
                      <a:pt x="328" y="1462"/>
                      <a:pt x="730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22"/>
              <p:cNvSpPr/>
              <p:nvPr/>
            </p:nvSpPr>
            <p:spPr>
              <a:xfrm>
                <a:off x="3827000" y="38912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2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4"/>
                      <a:pt x="328" y="1461"/>
                      <a:pt x="732" y="1461"/>
                    </a:cubicBezTo>
                    <a:cubicBezTo>
                      <a:pt x="1134" y="1461"/>
                      <a:pt x="1462" y="1134"/>
                      <a:pt x="1462" y="731"/>
                    </a:cubicBezTo>
                    <a:cubicBezTo>
                      <a:pt x="1462" y="327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22"/>
              <p:cNvSpPr/>
              <p:nvPr/>
            </p:nvSpPr>
            <p:spPr>
              <a:xfrm>
                <a:off x="4449975" y="28122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4"/>
                      <a:pt x="328" y="1461"/>
                      <a:pt x="731" y="1461"/>
                    </a:cubicBezTo>
                    <a:cubicBezTo>
                      <a:pt x="1135" y="1461"/>
                      <a:pt x="1463" y="1134"/>
                      <a:pt x="1463" y="731"/>
                    </a:cubicBezTo>
                    <a:cubicBezTo>
                      <a:pt x="1463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22"/>
              <p:cNvSpPr/>
              <p:nvPr/>
            </p:nvSpPr>
            <p:spPr>
              <a:xfrm>
                <a:off x="4210925" y="285472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1" y="1463"/>
                    </a:cubicBezTo>
                    <a:cubicBezTo>
                      <a:pt x="1135" y="1463"/>
                      <a:pt x="1462" y="1135"/>
                      <a:pt x="1462" y="732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22"/>
              <p:cNvSpPr/>
              <p:nvPr/>
            </p:nvSpPr>
            <p:spPr>
              <a:xfrm>
                <a:off x="4088325" y="42263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22"/>
              <p:cNvSpPr/>
              <p:nvPr/>
            </p:nvSpPr>
            <p:spPr>
              <a:xfrm>
                <a:off x="3910700" y="316855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2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3"/>
                      <a:pt x="328" y="1461"/>
                      <a:pt x="732" y="1461"/>
                    </a:cubicBezTo>
                    <a:cubicBezTo>
                      <a:pt x="1134" y="1461"/>
                      <a:pt x="1462" y="1133"/>
                      <a:pt x="1462" y="731"/>
                    </a:cubicBezTo>
                    <a:cubicBezTo>
                      <a:pt x="1462" y="327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22"/>
              <p:cNvSpPr/>
              <p:nvPr/>
            </p:nvSpPr>
            <p:spPr>
              <a:xfrm>
                <a:off x="3825500" y="332710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22"/>
              <p:cNvSpPr/>
              <p:nvPr/>
            </p:nvSpPr>
            <p:spPr>
              <a:xfrm>
                <a:off x="3773550" y="36906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22"/>
              <p:cNvSpPr/>
              <p:nvPr/>
            </p:nvSpPr>
            <p:spPr>
              <a:xfrm>
                <a:off x="3773150" y="350827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2"/>
                    </a:cubicBezTo>
                    <a:cubicBezTo>
                      <a:pt x="1" y="1135"/>
                      <a:pt x="328" y="1463"/>
                      <a:pt x="731" y="1463"/>
                    </a:cubicBezTo>
                    <a:cubicBezTo>
                      <a:pt x="1135" y="1463"/>
                      <a:pt x="1463" y="1135"/>
                      <a:pt x="1463" y="732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22"/>
              <p:cNvSpPr/>
              <p:nvPr/>
            </p:nvSpPr>
            <p:spPr>
              <a:xfrm>
                <a:off x="4643938" y="279390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22"/>
              <p:cNvSpPr/>
              <p:nvPr/>
            </p:nvSpPr>
            <p:spPr>
              <a:xfrm>
                <a:off x="3828900" y="493085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86" name="Google Shape;786;p22"/>
            <p:cNvSpPr/>
            <p:nvPr/>
          </p:nvSpPr>
          <p:spPr>
            <a:xfrm>
              <a:off x="3490975" y="4659875"/>
              <a:ext cx="36525" cy="36550"/>
            </a:xfrm>
            <a:custGeom>
              <a:rect b="b" l="l" r="r" t="t"/>
              <a:pathLst>
                <a:path extrusionOk="0" h="1462" w="1461">
                  <a:moveTo>
                    <a:pt x="731" y="0"/>
                  </a:moveTo>
                  <a:cubicBezTo>
                    <a:pt x="328" y="0"/>
                    <a:pt x="0" y="327"/>
                    <a:pt x="0" y="731"/>
                  </a:cubicBezTo>
                  <a:cubicBezTo>
                    <a:pt x="0" y="1135"/>
                    <a:pt x="328" y="1461"/>
                    <a:pt x="731" y="1461"/>
                  </a:cubicBezTo>
                  <a:cubicBezTo>
                    <a:pt x="1135" y="1461"/>
                    <a:pt x="1461" y="1135"/>
                    <a:pt x="1461" y="731"/>
                  </a:cubicBezTo>
                  <a:cubicBezTo>
                    <a:pt x="1461" y="327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2"/>
            <p:cNvSpPr/>
            <p:nvPr/>
          </p:nvSpPr>
          <p:spPr>
            <a:xfrm>
              <a:off x="3422350" y="3046500"/>
              <a:ext cx="36550" cy="36525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7" y="0"/>
                    <a:pt x="1" y="327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2"/>
            <p:cNvSpPr/>
            <p:nvPr/>
          </p:nvSpPr>
          <p:spPr>
            <a:xfrm>
              <a:off x="3490950" y="445482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1" y="1"/>
                  </a:moveTo>
                  <a:cubicBezTo>
                    <a:pt x="328" y="1"/>
                    <a:pt x="1" y="328"/>
                    <a:pt x="1" y="731"/>
                  </a:cubicBezTo>
                  <a:cubicBezTo>
                    <a:pt x="1" y="1135"/>
                    <a:pt x="328" y="1461"/>
                    <a:pt x="731" y="1461"/>
                  </a:cubicBezTo>
                  <a:cubicBezTo>
                    <a:pt x="1135" y="1461"/>
                    <a:pt x="1463" y="1135"/>
                    <a:pt x="1463" y="731"/>
                  </a:cubicBezTo>
                  <a:cubicBezTo>
                    <a:pt x="1463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9" name="Google Shape;789;p22"/>
          <p:cNvSpPr txBox="1"/>
          <p:nvPr>
            <p:ph type="title"/>
          </p:nvPr>
        </p:nvSpPr>
        <p:spPr>
          <a:xfrm>
            <a:off x="720000" y="539500"/>
            <a:ext cx="3426900" cy="12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90" name="Google Shape;790;p22"/>
          <p:cNvSpPr txBox="1"/>
          <p:nvPr>
            <p:ph idx="1" type="subTitle"/>
          </p:nvPr>
        </p:nvSpPr>
        <p:spPr>
          <a:xfrm>
            <a:off x="5337346" y="593250"/>
            <a:ext cx="30891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791" name="Google Shape;791;p22"/>
          <p:cNvSpPr txBox="1"/>
          <p:nvPr>
            <p:ph idx="2" type="subTitle"/>
          </p:nvPr>
        </p:nvSpPr>
        <p:spPr>
          <a:xfrm>
            <a:off x="5337346" y="2034684"/>
            <a:ext cx="30891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792" name="Google Shape;792;p22"/>
          <p:cNvSpPr txBox="1"/>
          <p:nvPr>
            <p:ph idx="3" type="subTitle"/>
          </p:nvPr>
        </p:nvSpPr>
        <p:spPr>
          <a:xfrm>
            <a:off x="5337346" y="3476119"/>
            <a:ext cx="30891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793" name="Google Shape;793;p22"/>
          <p:cNvSpPr txBox="1"/>
          <p:nvPr>
            <p:ph idx="4" type="subTitle"/>
          </p:nvPr>
        </p:nvSpPr>
        <p:spPr>
          <a:xfrm>
            <a:off x="5337346" y="1110396"/>
            <a:ext cx="3089100" cy="4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94" name="Google Shape;794;p22"/>
          <p:cNvSpPr txBox="1"/>
          <p:nvPr>
            <p:ph idx="5" type="subTitle"/>
          </p:nvPr>
        </p:nvSpPr>
        <p:spPr>
          <a:xfrm>
            <a:off x="5337346" y="2551868"/>
            <a:ext cx="3089100" cy="4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95" name="Google Shape;795;p22"/>
          <p:cNvSpPr txBox="1"/>
          <p:nvPr>
            <p:ph idx="6" type="subTitle"/>
          </p:nvPr>
        </p:nvSpPr>
        <p:spPr>
          <a:xfrm>
            <a:off x="5337346" y="3993339"/>
            <a:ext cx="3089100" cy="4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7" name="Google Shape;797;p23"/>
          <p:cNvGrpSpPr/>
          <p:nvPr/>
        </p:nvGrpSpPr>
        <p:grpSpPr>
          <a:xfrm flipH="1" rot="10800000">
            <a:off x="-1469542" y="1064076"/>
            <a:ext cx="4482760" cy="4754793"/>
            <a:chOff x="4204225" y="2144350"/>
            <a:chExt cx="2159950" cy="2291025"/>
          </a:xfrm>
        </p:grpSpPr>
        <p:sp>
          <p:nvSpPr>
            <p:cNvPr id="798" name="Google Shape;798;p23"/>
            <p:cNvSpPr/>
            <p:nvPr/>
          </p:nvSpPr>
          <p:spPr>
            <a:xfrm>
              <a:off x="4204225" y="2168700"/>
              <a:ext cx="2138575" cy="2242350"/>
            </a:xfrm>
            <a:custGeom>
              <a:rect b="b" l="l" r="r" t="t"/>
              <a:pathLst>
                <a:path extrusionOk="0" h="89694" w="85543">
                  <a:moveTo>
                    <a:pt x="84207" y="0"/>
                  </a:moveTo>
                  <a:cubicBezTo>
                    <a:pt x="83895" y="0"/>
                    <a:pt x="83583" y="119"/>
                    <a:pt x="83345" y="357"/>
                  </a:cubicBezTo>
                  <a:lnTo>
                    <a:pt x="69442" y="14262"/>
                  </a:lnTo>
                  <a:cubicBezTo>
                    <a:pt x="69394" y="14308"/>
                    <a:pt x="69330" y="14335"/>
                    <a:pt x="69263" y="14335"/>
                  </a:cubicBezTo>
                  <a:lnTo>
                    <a:pt x="49162" y="14335"/>
                  </a:lnTo>
                  <a:cubicBezTo>
                    <a:pt x="47913" y="14335"/>
                    <a:pt x="46690" y="14842"/>
                    <a:pt x="45806" y="15725"/>
                  </a:cubicBezTo>
                  <a:lnTo>
                    <a:pt x="32790" y="28742"/>
                  </a:lnTo>
                  <a:cubicBezTo>
                    <a:pt x="32741" y="28790"/>
                    <a:pt x="32662" y="28819"/>
                    <a:pt x="32577" y="28822"/>
                  </a:cubicBezTo>
                  <a:cubicBezTo>
                    <a:pt x="23839" y="28988"/>
                    <a:pt x="15651" y="32519"/>
                    <a:pt x="9519" y="38765"/>
                  </a:cubicBezTo>
                  <a:cubicBezTo>
                    <a:pt x="3380" y="45017"/>
                    <a:pt x="0" y="53287"/>
                    <a:pt x="0" y="62050"/>
                  </a:cubicBezTo>
                  <a:lnTo>
                    <a:pt x="0" y="65766"/>
                  </a:lnTo>
                  <a:cubicBezTo>
                    <a:pt x="0" y="67016"/>
                    <a:pt x="507" y="68239"/>
                    <a:pt x="1390" y="69123"/>
                  </a:cubicBezTo>
                  <a:lnTo>
                    <a:pt x="21604" y="89336"/>
                  </a:lnTo>
                  <a:cubicBezTo>
                    <a:pt x="21841" y="89574"/>
                    <a:pt x="22153" y="89693"/>
                    <a:pt x="22465" y="89694"/>
                  </a:cubicBezTo>
                  <a:lnTo>
                    <a:pt x="22465" y="89694"/>
                  </a:lnTo>
                  <a:cubicBezTo>
                    <a:pt x="22777" y="89693"/>
                    <a:pt x="23089" y="89574"/>
                    <a:pt x="23326" y="89336"/>
                  </a:cubicBezTo>
                  <a:cubicBezTo>
                    <a:pt x="23802" y="88861"/>
                    <a:pt x="23802" y="88090"/>
                    <a:pt x="23326" y="87614"/>
                  </a:cubicBezTo>
                  <a:lnTo>
                    <a:pt x="3112" y="67401"/>
                  </a:lnTo>
                  <a:cubicBezTo>
                    <a:pt x="2682" y="66970"/>
                    <a:pt x="2435" y="66375"/>
                    <a:pt x="2435" y="65766"/>
                  </a:cubicBezTo>
                  <a:lnTo>
                    <a:pt x="2435" y="62050"/>
                  </a:lnTo>
                  <a:cubicBezTo>
                    <a:pt x="2435" y="53930"/>
                    <a:pt x="5568" y="46266"/>
                    <a:pt x="11257" y="40471"/>
                  </a:cubicBezTo>
                  <a:cubicBezTo>
                    <a:pt x="16939" y="34683"/>
                    <a:pt x="24527" y="31411"/>
                    <a:pt x="32624" y="31257"/>
                  </a:cubicBezTo>
                  <a:cubicBezTo>
                    <a:pt x="33344" y="31243"/>
                    <a:pt x="34015" y="30961"/>
                    <a:pt x="34512" y="30464"/>
                  </a:cubicBezTo>
                  <a:lnTo>
                    <a:pt x="47528" y="17448"/>
                  </a:lnTo>
                  <a:cubicBezTo>
                    <a:pt x="47958" y="17018"/>
                    <a:pt x="48554" y="16771"/>
                    <a:pt x="49162" y="16771"/>
                  </a:cubicBezTo>
                  <a:lnTo>
                    <a:pt x="69263" y="16771"/>
                  </a:lnTo>
                  <a:cubicBezTo>
                    <a:pt x="69971" y="16771"/>
                    <a:pt x="70664" y="16484"/>
                    <a:pt x="71164" y="15984"/>
                  </a:cubicBezTo>
                  <a:lnTo>
                    <a:pt x="85067" y="2079"/>
                  </a:lnTo>
                  <a:cubicBezTo>
                    <a:pt x="85543" y="1605"/>
                    <a:pt x="85543" y="833"/>
                    <a:pt x="85067" y="357"/>
                  </a:cubicBezTo>
                  <a:cubicBezTo>
                    <a:pt x="84830" y="119"/>
                    <a:pt x="84518" y="0"/>
                    <a:pt x="84207" y="0"/>
                  </a:cubicBezTo>
                  <a:close/>
                  <a:moveTo>
                    <a:pt x="22465" y="89694"/>
                  </a:moveTo>
                  <a:cubicBezTo>
                    <a:pt x="22465" y="89694"/>
                    <a:pt x="22464" y="89694"/>
                    <a:pt x="22464" y="89694"/>
                  </a:cubicBezTo>
                  <a:lnTo>
                    <a:pt x="22465" y="89694"/>
                  </a:lnTo>
                  <a:cubicBezTo>
                    <a:pt x="22465" y="89694"/>
                    <a:pt x="22465" y="89694"/>
                    <a:pt x="22465" y="8969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3"/>
            <p:cNvSpPr/>
            <p:nvPr/>
          </p:nvSpPr>
          <p:spPr>
            <a:xfrm>
              <a:off x="6254575" y="2144350"/>
              <a:ext cx="109600" cy="109625"/>
            </a:xfrm>
            <a:custGeom>
              <a:rect b="b" l="l" r="r" t="t"/>
              <a:pathLst>
                <a:path extrusionOk="0" h="4385" w="4384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4"/>
                    <a:pt x="982" y="4385"/>
                    <a:pt x="2193" y="4385"/>
                  </a:cubicBezTo>
                  <a:cubicBezTo>
                    <a:pt x="3402" y="4385"/>
                    <a:pt x="4384" y="3404"/>
                    <a:pt x="4384" y="2193"/>
                  </a:cubicBezTo>
                  <a:cubicBezTo>
                    <a:pt x="4384" y="982"/>
                    <a:pt x="3402" y="1"/>
                    <a:pt x="21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3"/>
            <p:cNvSpPr/>
            <p:nvPr/>
          </p:nvSpPr>
          <p:spPr>
            <a:xfrm>
              <a:off x="4715200" y="4325775"/>
              <a:ext cx="109650" cy="109600"/>
            </a:xfrm>
            <a:custGeom>
              <a:rect b="b" l="l" r="r" t="t"/>
              <a:pathLst>
                <a:path extrusionOk="0" h="4384" w="4386">
                  <a:moveTo>
                    <a:pt x="2193" y="1"/>
                  </a:moveTo>
                  <a:cubicBezTo>
                    <a:pt x="982" y="1"/>
                    <a:pt x="1" y="982"/>
                    <a:pt x="1" y="2192"/>
                  </a:cubicBezTo>
                  <a:cubicBezTo>
                    <a:pt x="1" y="3403"/>
                    <a:pt x="982" y="4384"/>
                    <a:pt x="2193" y="4384"/>
                  </a:cubicBezTo>
                  <a:cubicBezTo>
                    <a:pt x="3404" y="4384"/>
                    <a:pt x="4385" y="3403"/>
                    <a:pt x="4385" y="2192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3"/>
            <p:cNvSpPr/>
            <p:nvPr/>
          </p:nvSpPr>
          <p:spPr>
            <a:xfrm>
              <a:off x="4477325" y="31130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0"/>
                  </a:moveTo>
                  <a:cubicBezTo>
                    <a:pt x="326" y="0"/>
                    <a:pt x="0" y="328"/>
                    <a:pt x="0" y="731"/>
                  </a:cubicBezTo>
                  <a:cubicBezTo>
                    <a:pt x="0" y="1135"/>
                    <a:pt x="326" y="1462"/>
                    <a:pt x="730" y="1462"/>
                  </a:cubicBezTo>
                  <a:cubicBezTo>
                    <a:pt x="1134" y="1462"/>
                    <a:pt x="1461" y="1135"/>
                    <a:pt x="1461" y="731"/>
                  </a:cubicBezTo>
                  <a:cubicBezTo>
                    <a:pt x="1461" y="328"/>
                    <a:pt x="1134" y="0"/>
                    <a:pt x="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3"/>
            <p:cNvSpPr/>
            <p:nvPr/>
          </p:nvSpPr>
          <p:spPr>
            <a:xfrm>
              <a:off x="4648175" y="29909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1" y="0"/>
                  </a:moveTo>
                  <a:cubicBezTo>
                    <a:pt x="328" y="0"/>
                    <a:pt x="0" y="328"/>
                    <a:pt x="0" y="731"/>
                  </a:cubicBezTo>
                  <a:cubicBezTo>
                    <a:pt x="0" y="1135"/>
                    <a:pt x="328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3"/>
            <p:cNvSpPr/>
            <p:nvPr/>
          </p:nvSpPr>
          <p:spPr>
            <a:xfrm>
              <a:off x="4939350" y="290225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8" y="1"/>
                    <a:pt x="1" y="327"/>
                    <a:pt x="1" y="731"/>
                  </a:cubicBezTo>
                  <a:cubicBezTo>
                    <a:pt x="1" y="1134"/>
                    <a:pt x="328" y="1462"/>
                    <a:pt x="731" y="1462"/>
                  </a:cubicBezTo>
                  <a:cubicBezTo>
                    <a:pt x="1135" y="1462"/>
                    <a:pt x="1461" y="1134"/>
                    <a:pt x="1461" y="731"/>
                  </a:cubicBezTo>
                  <a:cubicBezTo>
                    <a:pt x="1461" y="327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3"/>
            <p:cNvSpPr/>
            <p:nvPr/>
          </p:nvSpPr>
          <p:spPr>
            <a:xfrm>
              <a:off x="5783075" y="2536500"/>
              <a:ext cx="36525" cy="36550"/>
            </a:xfrm>
            <a:custGeom>
              <a:rect b="b" l="l" r="r" t="t"/>
              <a:pathLst>
                <a:path extrusionOk="0" h="1462" w="1461">
                  <a:moveTo>
                    <a:pt x="731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1"/>
                    <a:pt x="731" y="1461"/>
                  </a:cubicBezTo>
                  <a:cubicBezTo>
                    <a:pt x="1134" y="1461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3"/>
            <p:cNvSpPr/>
            <p:nvPr/>
          </p:nvSpPr>
          <p:spPr>
            <a:xfrm>
              <a:off x="5538875" y="2536500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1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1"/>
                    <a:pt x="731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3"/>
            <p:cNvSpPr/>
            <p:nvPr/>
          </p:nvSpPr>
          <p:spPr>
            <a:xfrm>
              <a:off x="5327725" y="2591975"/>
              <a:ext cx="36550" cy="36525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7" y="0"/>
                    <a:pt x="1" y="326"/>
                    <a:pt x="1" y="730"/>
                  </a:cubicBezTo>
                  <a:cubicBezTo>
                    <a:pt x="1" y="1133"/>
                    <a:pt x="327" y="1461"/>
                    <a:pt x="731" y="1461"/>
                  </a:cubicBezTo>
                  <a:cubicBezTo>
                    <a:pt x="1135" y="1461"/>
                    <a:pt x="1461" y="1133"/>
                    <a:pt x="1461" y="730"/>
                  </a:cubicBezTo>
                  <a:cubicBezTo>
                    <a:pt x="1461" y="326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3"/>
            <p:cNvSpPr/>
            <p:nvPr/>
          </p:nvSpPr>
          <p:spPr>
            <a:xfrm>
              <a:off x="4483500" y="4099650"/>
              <a:ext cx="36575" cy="36525"/>
            </a:xfrm>
            <a:custGeom>
              <a:rect b="b" l="l" r="r" t="t"/>
              <a:pathLst>
                <a:path extrusionOk="0" h="1461" w="1463">
                  <a:moveTo>
                    <a:pt x="732" y="0"/>
                  </a:moveTo>
                  <a:cubicBezTo>
                    <a:pt x="328" y="0"/>
                    <a:pt x="1" y="327"/>
                    <a:pt x="1" y="731"/>
                  </a:cubicBezTo>
                  <a:cubicBezTo>
                    <a:pt x="1" y="1134"/>
                    <a:pt x="328" y="1461"/>
                    <a:pt x="732" y="1461"/>
                  </a:cubicBezTo>
                  <a:cubicBezTo>
                    <a:pt x="1135" y="1461"/>
                    <a:pt x="1462" y="1134"/>
                    <a:pt x="1462" y="731"/>
                  </a:cubicBezTo>
                  <a:cubicBezTo>
                    <a:pt x="1462" y="327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3"/>
            <p:cNvSpPr/>
            <p:nvPr/>
          </p:nvSpPr>
          <p:spPr>
            <a:xfrm>
              <a:off x="5147625" y="277065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1" y="1"/>
                  </a:moveTo>
                  <a:cubicBezTo>
                    <a:pt x="328" y="1"/>
                    <a:pt x="1" y="329"/>
                    <a:pt x="1" y="732"/>
                  </a:cubicBezTo>
                  <a:cubicBezTo>
                    <a:pt x="1" y="1135"/>
                    <a:pt x="328" y="1463"/>
                    <a:pt x="731" y="1463"/>
                  </a:cubicBezTo>
                  <a:cubicBezTo>
                    <a:pt x="1135" y="1463"/>
                    <a:pt x="1463" y="1135"/>
                    <a:pt x="1463" y="732"/>
                  </a:cubicBezTo>
                  <a:cubicBezTo>
                    <a:pt x="1463" y="329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3"/>
            <p:cNvSpPr/>
            <p:nvPr/>
          </p:nvSpPr>
          <p:spPr>
            <a:xfrm>
              <a:off x="4225350" y="3576400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1" y="327"/>
                    <a:pt x="1" y="731"/>
                  </a:cubicBezTo>
                  <a:cubicBezTo>
                    <a:pt x="1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3"/>
            <p:cNvSpPr/>
            <p:nvPr/>
          </p:nvSpPr>
          <p:spPr>
            <a:xfrm>
              <a:off x="4290150" y="33592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0"/>
                  </a:moveTo>
                  <a:cubicBezTo>
                    <a:pt x="328" y="0"/>
                    <a:pt x="0" y="328"/>
                    <a:pt x="0" y="731"/>
                  </a:cubicBezTo>
                  <a:cubicBezTo>
                    <a:pt x="0" y="1135"/>
                    <a:pt x="328" y="1462"/>
                    <a:pt x="730" y="1462"/>
                  </a:cubicBezTo>
                  <a:cubicBezTo>
                    <a:pt x="1134" y="1462"/>
                    <a:pt x="1461" y="1135"/>
                    <a:pt x="1461" y="731"/>
                  </a:cubicBezTo>
                  <a:cubicBezTo>
                    <a:pt x="1461" y="328"/>
                    <a:pt x="1134" y="0"/>
                    <a:pt x="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3"/>
            <p:cNvSpPr/>
            <p:nvPr/>
          </p:nvSpPr>
          <p:spPr>
            <a:xfrm>
              <a:off x="4271875" y="38878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1" y="0"/>
                  </a:moveTo>
                  <a:cubicBezTo>
                    <a:pt x="327" y="0"/>
                    <a:pt x="1" y="328"/>
                    <a:pt x="1" y="732"/>
                  </a:cubicBezTo>
                  <a:cubicBezTo>
                    <a:pt x="1" y="1135"/>
                    <a:pt x="327" y="1462"/>
                    <a:pt x="731" y="1462"/>
                  </a:cubicBezTo>
                  <a:cubicBezTo>
                    <a:pt x="1134" y="1462"/>
                    <a:pt x="1461" y="1135"/>
                    <a:pt x="1461" y="732"/>
                  </a:cubicBezTo>
                  <a:cubicBezTo>
                    <a:pt x="1461" y="328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3"/>
            <p:cNvSpPr/>
            <p:nvPr/>
          </p:nvSpPr>
          <p:spPr>
            <a:xfrm>
              <a:off x="5972075" y="24999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2" y="1"/>
                  </a:moveTo>
                  <a:cubicBezTo>
                    <a:pt x="328" y="1"/>
                    <a:pt x="0" y="328"/>
                    <a:pt x="0" y="732"/>
                  </a:cubicBezTo>
                  <a:cubicBezTo>
                    <a:pt x="0" y="1135"/>
                    <a:pt x="328" y="1463"/>
                    <a:pt x="732" y="1463"/>
                  </a:cubicBezTo>
                  <a:cubicBezTo>
                    <a:pt x="1134" y="1463"/>
                    <a:pt x="1462" y="1135"/>
                    <a:pt x="1462" y="732"/>
                  </a:cubicBezTo>
                  <a:cubicBezTo>
                    <a:pt x="1462" y="328"/>
                    <a:pt x="1134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3"/>
            <p:cNvSpPr/>
            <p:nvPr/>
          </p:nvSpPr>
          <p:spPr>
            <a:xfrm>
              <a:off x="6272763" y="2162550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3"/>
            <p:cNvSpPr/>
            <p:nvPr/>
          </p:nvSpPr>
          <p:spPr>
            <a:xfrm>
              <a:off x="6126525" y="23463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2" y="1"/>
                  </a:moveTo>
                  <a:cubicBezTo>
                    <a:pt x="328" y="1"/>
                    <a:pt x="0" y="328"/>
                    <a:pt x="0" y="732"/>
                  </a:cubicBezTo>
                  <a:cubicBezTo>
                    <a:pt x="0" y="1135"/>
                    <a:pt x="328" y="1463"/>
                    <a:pt x="732" y="1463"/>
                  </a:cubicBezTo>
                  <a:cubicBezTo>
                    <a:pt x="1134" y="1463"/>
                    <a:pt x="1462" y="1135"/>
                    <a:pt x="1462" y="732"/>
                  </a:cubicBezTo>
                  <a:cubicBezTo>
                    <a:pt x="1462" y="328"/>
                    <a:pt x="1134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3"/>
            <p:cNvSpPr/>
            <p:nvPr/>
          </p:nvSpPr>
          <p:spPr>
            <a:xfrm>
              <a:off x="4733413" y="43439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6" name="Google Shape;816;p23"/>
          <p:cNvSpPr txBox="1"/>
          <p:nvPr>
            <p:ph type="title"/>
          </p:nvPr>
        </p:nvSpPr>
        <p:spPr>
          <a:xfrm>
            <a:off x="720000" y="539500"/>
            <a:ext cx="2746200" cy="11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17" name="Google Shape;817;p23"/>
          <p:cNvSpPr txBox="1"/>
          <p:nvPr>
            <p:ph idx="1" type="subTitle"/>
          </p:nvPr>
        </p:nvSpPr>
        <p:spPr>
          <a:xfrm>
            <a:off x="4403665" y="982503"/>
            <a:ext cx="16383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18" name="Google Shape;818;p23"/>
          <p:cNvSpPr txBox="1"/>
          <p:nvPr>
            <p:ph idx="2" type="subTitle"/>
          </p:nvPr>
        </p:nvSpPr>
        <p:spPr>
          <a:xfrm>
            <a:off x="6736975" y="1711552"/>
            <a:ext cx="16383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19" name="Google Shape;819;p23"/>
          <p:cNvSpPr txBox="1"/>
          <p:nvPr>
            <p:ph idx="3" type="subTitle"/>
          </p:nvPr>
        </p:nvSpPr>
        <p:spPr>
          <a:xfrm>
            <a:off x="4403665" y="2259233"/>
            <a:ext cx="16383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20" name="Google Shape;820;p23"/>
          <p:cNvSpPr txBox="1"/>
          <p:nvPr>
            <p:ph idx="4" type="subTitle"/>
          </p:nvPr>
        </p:nvSpPr>
        <p:spPr>
          <a:xfrm>
            <a:off x="6736975" y="2988282"/>
            <a:ext cx="16383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21" name="Google Shape;821;p23"/>
          <p:cNvSpPr txBox="1"/>
          <p:nvPr>
            <p:ph idx="5" type="subTitle"/>
          </p:nvPr>
        </p:nvSpPr>
        <p:spPr>
          <a:xfrm>
            <a:off x="4403665" y="613641"/>
            <a:ext cx="1638300" cy="40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22" name="Google Shape;822;p23"/>
          <p:cNvSpPr txBox="1"/>
          <p:nvPr>
            <p:ph idx="6" type="subTitle"/>
          </p:nvPr>
        </p:nvSpPr>
        <p:spPr>
          <a:xfrm>
            <a:off x="6736972" y="1342689"/>
            <a:ext cx="1638300" cy="40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23" name="Google Shape;823;p23"/>
          <p:cNvSpPr txBox="1"/>
          <p:nvPr>
            <p:ph idx="7" type="subTitle"/>
          </p:nvPr>
        </p:nvSpPr>
        <p:spPr>
          <a:xfrm>
            <a:off x="4403665" y="1890359"/>
            <a:ext cx="1638300" cy="40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24" name="Google Shape;824;p23"/>
          <p:cNvSpPr txBox="1"/>
          <p:nvPr>
            <p:ph idx="8" type="subTitle"/>
          </p:nvPr>
        </p:nvSpPr>
        <p:spPr>
          <a:xfrm>
            <a:off x="6736972" y="2619408"/>
            <a:ext cx="1638300" cy="40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24"/>
          <p:cNvSpPr txBox="1"/>
          <p:nvPr>
            <p:ph type="title"/>
          </p:nvPr>
        </p:nvSpPr>
        <p:spPr>
          <a:xfrm>
            <a:off x="720000" y="539500"/>
            <a:ext cx="279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27" name="Google Shape;827;p24"/>
          <p:cNvSpPr txBox="1"/>
          <p:nvPr>
            <p:ph idx="1" type="subTitle"/>
          </p:nvPr>
        </p:nvSpPr>
        <p:spPr>
          <a:xfrm>
            <a:off x="4368077" y="983174"/>
            <a:ext cx="1779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28" name="Google Shape;828;p24"/>
          <p:cNvSpPr txBox="1"/>
          <p:nvPr>
            <p:ph idx="2" type="subTitle"/>
          </p:nvPr>
        </p:nvSpPr>
        <p:spPr>
          <a:xfrm>
            <a:off x="6651799" y="1605065"/>
            <a:ext cx="1778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29" name="Google Shape;829;p24"/>
          <p:cNvSpPr txBox="1"/>
          <p:nvPr>
            <p:ph idx="3" type="subTitle"/>
          </p:nvPr>
        </p:nvSpPr>
        <p:spPr>
          <a:xfrm>
            <a:off x="4368077" y="2226956"/>
            <a:ext cx="1779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30" name="Google Shape;830;p24"/>
          <p:cNvSpPr txBox="1"/>
          <p:nvPr>
            <p:ph idx="4" type="subTitle"/>
          </p:nvPr>
        </p:nvSpPr>
        <p:spPr>
          <a:xfrm>
            <a:off x="6652673" y="2848848"/>
            <a:ext cx="1778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31" name="Google Shape;831;p24"/>
          <p:cNvSpPr txBox="1"/>
          <p:nvPr>
            <p:ph idx="5" type="subTitle"/>
          </p:nvPr>
        </p:nvSpPr>
        <p:spPr>
          <a:xfrm>
            <a:off x="4368084" y="3470739"/>
            <a:ext cx="1779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32" name="Google Shape;832;p24"/>
          <p:cNvSpPr txBox="1"/>
          <p:nvPr>
            <p:ph idx="6" type="subTitle"/>
          </p:nvPr>
        </p:nvSpPr>
        <p:spPr>
          <a:xfrm>
            <a:off x="6651355" y="4092630"/>
            <a:ext cx="1779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33" name="Google Shape;833;p24"/>
          <p:cNvSpPr txBox="1"/>
          <p:nvPr>
            <p:ph idx="7" type="subTitle"/>
          </p:nvPr>
        </p:nvSpPr>
        <p:spPr>
          <a:xfrm>
            <a:off x="4368077" y="613641"/>
            <a:ext cx="17790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34" name="Google Shape;834;p24"/>
          <p:cNvSpPr txBox="1"/>
          <p:nvPr>
            <p:ph idx="8" type="subTitle"/>
          </p:nvPr>
        </p:nvSpPr>
        <p:spPr>
          <a:xfrm>
            <a:off x="6652669" y="1235472"/>
            <a:ext cx="17781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35" name="Google Shape;835;p24"/>
          <p:cNvSpPr txBox="1"/>
          <p:nvPr>
            <p:ph idx="9" type="subTitle"/>
          </p:nvPr>
        </p:nvSpPr>
        <p:spPr>
          <a:xfrm>
            <a:off x="4368077" y="1857303"/>
            <a:ext cx="17790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36" name="Google Shape;836;p24"/>
          <p:cNvSpPr txBox="1"/>
          <p:nvPr>
            <p:ph idx="13" type="subTitle"/>
          </p:nvPr>
        </p:nvSpPr>
        <p:spPr>
          <a:xfrm>
            <a:off x="6652670" y="2479134"/>
            <a:ext cx="17781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37" name="Google Shape;837;p24"/>
          <p:cNvSpPr txBox="1"/>
          <p:nvPr>
            <p:ph idx="14" type="subTitle"/>
          </p:nvPr>
        </p:nvSpPr>
        <p:spPr>
          <a:xfrm>
            <a:off x="4368077" y="3100966"/>
            <a:ext cx="17790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38" name="Google Shape;838;p24"/>
          <p:cNvSpPr txBox="1"/>
          <p:nvPr>
            <p:ph idx="15" type="subTitle"/>
          </p:nvPr>
        </p:nvSpPr>
        <p:spPr>
          <a:xfrm>
            <a:off x="6651350" y="3722797"/>
            <a:ext cx="17790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25"/>
          <p:cNvSpPr txBox="1"/>
          <p:nvPr>
            <p:ph hasCustomPrompt="1" type="title"/>
          </p:nvPr>
        </p:nvSpPr>
        <p:spPr>
          <a:xfrm flipH="1">
            <a:off x="2676041" y="539488"/>
            <a:ext cx="39216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45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1" name="Google Shape;841;p25"/>
          <p:cNvSpPr txBox="1"/>
          <p:nvPr>
            <p:ph idx="1" type="subTitle"/>
          </p:nvPr>
        </p:nvSpPr>
        <p:spPr>
          <a:xfrm flipH="1">
            <a:off x="2676040" y="1232225"/>
            <a:ext cx="3921600" cy="41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3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2" name="Google Shape;842;p25"/>
          <p:cNvSpPr txBox="1"/>
          <p:nvPr>
            <p:ph hasCustomPrompt="1" idx="2" type="title"/>
          </p:nvPr>
        </p:nvSpPr>
        <p:spPr>
          <a:xfrm flipH="1">
            <a:off x="3292152" y="1973516"/>
            <a:ext cx="39216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45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3" name="Google Shape;843;p25"/>
          <p:cNvSpPr txBox="1"/>
          <p:nvPr>
            <p:ph idx="3" type="subTitle"/>
          </p:nvPr>
        </p:nvSpPr>
        <p:spPr>
          <a:xfrm flipH="1">
            <a:off x="3292151" y="2666230"/>
            <a:ext cx="3921600" cy="41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3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4" name="Google Shape;844;p25"/>
          <p:cNvSpPr txBox="1"/>
          <p:nvPr>
            <p:ph hasCustomPrompt="1" idx="4" type="title"/>
          </p:nvPr>
        </p:nvSpPr>
        <p:spPr>
          <a:xfrm flipH="1">
            <a:off x="3908263" y="3407544"/>
            <a:ext cx="39216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45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5" name="Google Shape;845;p25"/>
          <p:cNvSpPr txBox="1"/>
          <p:nvPr>
            <p:ph idx="5" type="subTitle"/>
          </p:nvPr>
        </p:nvSpPr>
        <p:spPr>
          <a:xfrm flipH="1">
            <a:off x="3908262" y="4100236"/>
            <a:ext cx="3921600" cy="41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3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846" name="Google Shape;846;p25"/>
          <p:cNvGrpSpPr/>
          <p:nvPr/>
        </p:nvGrpSpPr>
        <p:grpSpPr>
          <a:xfrm flipH="1">
            <a:off x="8521951" y="-2672687"/>
            <a:ext cx="3848803" cy="5689424"/>
            <a:chOff x="939875" y="457213"/>
            <a:chExt cx="1854488" cy="2741363"/>
          </a:xfrm>
        </p:grpSpPr>
        <p:sp>
          <p:nvSpPr>
            <p:cNvPr id="847" name="Google Shape;847;p25"/>
            <p:cNvSpPr/>
            <p:nvPr/>
          </p:nvSpPr>
          <p:spPr>
            <a:xfrm>
              <a:off x="1024475" y="516800"/>
              <a:ext cx="1687275" cy="2628525"/>
            </a:xfrm>
            <a:custGeom>
              <a:rect b="b" l="l" r="r" t="t"/>
              <a:pathLst>
                <a:path extrusionOk="0" h="105141" w="67491">
                  <a:moveTo>
                    <a:pt x="66361" y="1"/>
                  </a:moveTo>
                  <a:cubicBezTo>
                    <a:pt x="66045" y="1"/>
                    <a:pt x="65756" y="122"/>
                    <a:pt x="65539" y="320"/>
                  </a:cubicBezTo>
                  <a:cubicBezTo>
                    <a:pt x="65310" y="531"/>
                    <a:pt x="65030" y="829"/>
                    <a:pt x="65016" y="1165"/>
                  </a:cubicBezTo>
                  <a:lnTo>
                    <a:pt x="65016" y="60154"/>
                  </a:lnTo>
                  <a:cubicBezTo>
                    <a:pt x="64995" y="60635"/>
                    <a:pt x="64636" y="61430"/>
                    <a:pt x="64280" y="61756"/>
                  </a:cubicBezTo>
                  <a:lnTo>
                    <a:pt x="57761" y="67727"/>
                  </a:lnTo>
                  <a:lnTo>
                    <a:pt x="20052" y="102103"/>
                  </a:lnTo>
                  <a:cubicBezTo>
                    <a:pt x="19707" y="102417"/>
                    <a:pt x="18927" y="102705"/>
                    <a:pt x="18439" y="102705"/>
                  </a:cubicBezTo>
                  <a:cubicBezTo>
                    <a:pt x="18422" y="102705"/>
                    <a:pt x="18404" y="102705"/>
                    <a:pt x="18388" y="102704"/>
                  </a:cubicBezTo>
                  <a:lnTo>
                    <a:pt x="1" y="102704"/>
                  </a:lnTo>
                  <a:lnTo>
                    <a:pt x="1" y="105137"/>
                  </a:lnTo>
                  <a:lnTo>
                    <a:pt x="18276" y="105137"/>
                  </a:lnTo>
                  <a:cubicBezTo>
                    <a:pt x="18326" y="105139"/>
                    <a:pt x="18377" y="105140"/>
                    <a:pt x="18428" y="105140"/>
                  </a:cubicBezTo>
                  <a:cubicBezTo>
                    <a:pt x="19526" y="105140"/>
                    <a:pt x="20901" y="104624"/>
                    <a:pt x="21693" y="103903"/>
                  </a:cubicBezTo>
                  <a:lnTo>
                    <a:pt x="52378" y="75930"/>
                  </a:lnTo>
                  <a:lnTo>
                    <a:pt x="52393" y="75947"/>
                  </a:lnTo>
                  <a:lnTo>
                    <a:pt x="59470" y="69465"/>
                  </a:lnTo>
                  <a:lnTo>
                    <a:pt x="65926" y="63552"/>
                  </a:lnTo>
                  <a:cubicBezTo>
                    <a:pt x="66752" y="62794"/>
                    <a:pt x="67411" y="61379"/>
                    <a:pt x="67461" y="60260"/>
                  </a:cubicBezTo>
                  <a:lnTo>
                    <a:pt x="67461" y="1272"/>
                  </a:lnTo>
                  <a:cubicBezTo>
                    <a:pt x="67490" y="600"/>
                    <a:pt x="67086" y="31"/>
                    <a:pt x="66414" y="2"/>
                  </a:cubicBezTo>
                  <a:lnTo>
                    <a:pt x="66415" y="2"/>
                  </a:lnTo>
                  <a:cubicBezTo>
                    <a:pt x="66397" y="1"/>
                    <a:pt x="66379" y="1"/>
                    <a:pt x="663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5"/>
            <p:cNvSpPr/>
            <p:nvPr/>
          </p:nvSpPr>
          <p:spPr>
            <a:xfrm>
              <a:off x="939875" y="534400"/>
              <a:ext cx="1830625" cy="2664175"/>
            </a:xfrm>
            <a:custGeom>
              <a:rect b="b" l="l" r="r" t="t"/>
              <a:pathLst>
                <a:path extrusionOk="0" h="106567" w="73225">
                  <a:moveTo>
                    <a:pt x="72094" y="1"/>
                  </a:moveTo>
                  <a:cubicBezTo>
                    <a:pt x="71780" y="1"/>
                    <a:pt x="71491" y="122"/>
                    <a:pt x="71274" y="320"/>
                  </a:cubicBezTo>
                  <a:cubicBezTo>
                    <a:pt x="71043" y="531"/>
                    <a:pt x="70765" y="829"/>
                    <a:pt x="70750" y="1165"/>
                  </a:cubicBezTo>
                  <a:lnTo>
                    <a:pt x="70750" y="60154"/>
                  </a:lnTo>
                  <a:cubicBezTo>
                    <a:pt x="70729" y="60635"/>
                    <a:pt x="70370" y="61430"/>
                    <a:pt x="70014" y="61756"/>
                  </a:cubicBezTo>
                  <a:lnTo>
                    <a:pt x="62182" y="69154"/>
                  </a:lnTo>
                  <a:lnTo>
                    <a:pt x="24473" y="103529"/>
                  </a:lnTo>
                  <a:cubicBezTo>
                    <a:pt x="24129" y="103844"/>
                    <a:pt x="23349" y="104132"/>
                    <a:pt x="22862" y="104132"/>
                  </a:cubicBezTo>
                  <a:cubicBezTo>
                    <a:pt x="22844" y="104132"/>
                    <a:pt x="22827" y="104131"/>
                    <a:pt x="22810" y="104130"/>
                  </a:cubicBezTo>
                  <a:lnTo>
                    <a:pt x="0" y="104130"/>
                  </a:lnTo>
                  <a:lnTo>
                    <a:pt x="0" y="106563"/>
                  </a:lnTo>
                  <a:lnTo>
                    <a:pt x="22697" y="106563"/>
                  </a:lnTo>
                  <a:cubicBezTo>
                    <a:pt x="22747" y="106566"/>
                    <a:pt x="22798" y="106567"/>
                    <a:pt x="22850" y="106567"/>
                  </a:cubicBezTo>
                  <a:cubicBezTo>
                    <a:pt x="23947" y="106567"/>
                    <a:pt x="25324" y="106050"/>
                    <a:pt x="26114" y="105330"/>
                  </a:cubicBezTo>
                  <a:lnTo>
                    <a:pt x="56800" y="77356"/>
                  </a:lnTo>
                  <a:lnTo>
                    <a:pt x="56816" y="77373"/>
                  </a:lnTo>
                  <a:lnTo>
                    <a:pt x="63892" y="70892"/>
                  </a:lnTo>
                  <a:lnTo>
                    <a:pt x="71659" y="63552"/>
                  </a:lnTo>
                  <a:cubicBezTo>
                    <a:pt x="72485" y="62794"/>
                    <a:pt x="73146" y="61379"/>
                    <a:pt x="73195" y="60260"/>
                  </a:cubicBezTo>
                  <a:lnTo>
                    <a:pt x="73195" y="1272"/>
                  </a:lnTo>
                  <a:cubicBezTo>
                    <a:pt x="73225" y="600"/>
                    <a:pt x="72821" y="32"/>
                    <a:pt x="72149" y="2"/>
                  </a:cubicBezTo>
                  <a:cubicBezTo>
                    <a:pt x="72131" y="1"/>
                    <a:pt x="72112" y="1"/>
                    <a:pt x="72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5"/>
            <p:cNvSpPr/>
            <p:nvPr/>
          </p:nvSpPr>
          <p:spPr>
            <a:xfrm>
              <a:off x="2721329" y="656000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5"/>
            <p:cNvSpPr/>
            <p:nvPr/>
          </p:nvSpPr>
          <p:spPr>
            <a:xfrm>
              <a:off x="2721329" y="1031508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5"/>
            <p:cNvSpPr/>
            <p:nvPr/>
          </p:nvSpPr>
          <p:spPr>
            <a:xfrm>
              <a:off x="2721329" y="1407017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5"/>
            <p:cNvSpPr/>
            <p:nvPr/>
          </p:nvSpPr>
          <p:spPr>
            <a:xfrm>
              <a:off x="2721329" y="1782525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5"/>
            <p:cNvSpPr/>
            <p:nvPr/>
          </p:nvSpPr>
          <p:spPr>
            <a:xfrm>
              <a:off x="2713282" y="2047325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5"/>
            <p:cNvSpPr/>
            <p:nvPr/>
          </p:nvSpPr>
          <p:spPr>
            <a:xfrm>
              <a:off x="2662119" y="656000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5"/>
            <p:cNvSpPr/>
            <p:nvPr/>
          </p:nvSpPr>
          <p:spPr>
            <a:xfrm>
              <a:off x="2662119" y="1031508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5"/>
            <p:cNvSpPr/>
            <p:nvPr/>
          </p:nvSpPr>
          <p:spPr>
            <a:xfrm>
              <a:off x="2662119" y="1407017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5"/>
            <p:cNvSpPr/>
            <p:nvPr/>
          </p:nvSpPr>
          <p:spPr>
            <a:xfrm>
              <a:off x="2662119" y="1782525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5"/>
            <p:cNvSpPr/>
            <p:nvPr/>
          </p:nvSpPr>
          <p:spPr>
            <a:xfrm>
              <a:off x="2660568" y="2024150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5"/>
            <p:cNvSpPr/>
            <p:nvPr/>
          </p:nvSpPr>
          <p:spPr>
            <a:xfrm>
              <a:off x="1239757" y="3148704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5"/>
            <p:cNvSpPr/>
            <p:nvPr/>
          </p:nvSpPr>
          <p:spPr>
            <a:xfrm rot="2759608">
              <a:off x="2457387" y="2299952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5"/>
            <p:cNvSpPr/>
            <p:nvPr/>
          </p:nvSpPr>
          <p:spPr>
            <a:xfrm rot="2759608">
              <a:off x="2150818" y="2577703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5"/>
            <p:cNvSpPr/>
            <p:nvPr/>
          </p:nvSpPr>
          <p:spPr>
            <a:xfrm rot="2759608">
              <a:off x="1875135" y="2834496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5"/>
            <p:cNvSpPr/>
            <p:nvPr/>
          </p:nvSpPr>
          <p:spPr>
            <a:xfrm rot="2759608">
              <a:off x="1529135" y="3141871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5"/>
            <p:cNvSpPr/>
            <p:nvPr/>
          </p:nvSpPr>
          <p:spPr>
            <a:xfrm>
              <a:off x="1239757" y="3092250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5"/>
            <p:cNvSpPr/>
            <p:nvPr/>
          </p:nvSpPr>
          <p:spPr>
            <a:xfrm rot="2759608">
              <a:off x="1499810" y="3092196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5"/>
            <p:cNvSpPr/>
            <p:nvPr/>
          </p:nvSpPr>
          <p:spPr>
            <a:xfrm rot="2759608">
              <a:off x="2420317" y="2256188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5"/>
            <p:cNvSpPr/>
            <p:nvPr/>
          </p:nvSpPr>
          <p:spPr>
            <a:xfrm rot="2759608">
              <a:off x="2113748" y="2533940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5"/>
            <p:cNvSpPr/>
            <p:nvPr/>
          </p:nvSpPr>
          <p:spPr>
            <a:xfrm rot="2759608">
              <a:off x="1838065" y="2790733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5"/>
            <p:cNvSpPr/>
            <p:nvPr/>
          </p:nvSpPr>
          <p:spPr>
            <a:xfrm>
              <a:off x="2625663" y="457213"/>
              <a:ext cx="109500" cy="10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5"/>
            <p:cNvSpPr/>
            <p:nvPr/>
          </p:nvSpPr>
          <p:spPr>
            <a:xfrm>
              <a:off x="2643863" y="475413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5"/>
            <p:cNvSpPr/>
            <p:nvPr/>
          </p:nvSpPr>
          <p:spPr>
            <a:xfrm>
              <a:off x="2684863" y="529116"/>
              <a:ext cx="109500" cy="109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5"/>
            <p:cNvSpPr/>
            <p:nvPr/>
          </p:nvSpPr>
          <p:spPr>
            <a:xfrm>
              <a:off x="2703063" y="547316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4" name="Google Shape;874;p26"/>
          <p:cNvGrpSpPr/>
          <p:nvPr/>
        </p:nvGrpSpPr>
        <p:grpSpPr>
          <a:xfrm>
            <a:off x="7703606" y="-3611995"/>
            <a:ext cx="2404726" cy="12015937"/>
            <a:chOff x="7703606" y="-3611995"/>
            <a:chExt cx="2404726" cy="12015937"/>
          </a:xfrm>
        </p:grpSpPr>
        <p:grpSp>
          <p:nvGrpSpPr>
            <p:cNvPr id="875" name="Google Shape;875;p26"/>
            <p:cNvGrpSpPr/>
            <p:nvPr/>
          </p:nvGrpSpPr>
          <p:grpSpPr>
            <a:xfrm flipH="1" rot="10800000">
              <a:off x="7703606" y="-3611995"/>
              <a:ext cx="2186019" cy="4663683"/>
              <a:chOff x="3061750" y="2798625"/>
              <a:chExt cx="1053300" cy="2247125"/>
            </a:xfrm>
          </p:grpSpPr>
          <p:grpSp>
            <p:nvGrpSpPr>
              <p:cNvPr id="876" name="Google Shape;876;p26"/>
              <p:cNvGrpSpPr/>
              <p:nvPr/>
            </p:nvGrpSpPr>
            <p:grpSpPr>
              <a:xfrm>
                <a:off x="3061750" y="2798625"/>
                <a:ext cx="1053300" cy="2247125"/>
                <a:chOff x="3682050" y="2775150"/>
                <a:chExt cx="1053300" cy="2247125"/>
              </a:xfrm>
            </p:grpSpPr>
            <p:sp>
              <p:nvSpPr>
                <p:cNvPr id="877" name="Google Shape;877;p26"/>
                <p:cNvSpPr/>
                <p:nvPr/>
              </p:nvSpPr>
              <p:spPr>
                <a:xfrm>
                  <a:off x="3682050" y="2798775"/>
                  <a:ext cx="1028200" cy="2199125"/>
                </a:xfrm>
                <a:custGeom>
                  <a:rect b="b" l="l" r="r" t="t"/>
                  <a:pathLst>
                    <a:path extrusionOk="0" h="87965" w="41128">
                      <a:moveTo>
                        <a:pt x="25100" y="0"/>
                      </a:moveTo>
                      <a:cubicBezTo>
                        <a:pt x="23851" y="0"/>
                        <a:pt x="22627" y="507"/>
                        <a:pt x="21744" y="1390"/>
                      </a:cubicBezTo>
                      <a:lnTo>
                        <a:pt x="11965" y="11169"/>
                      </a:lnTo>
                      <a:cubicBezTo>
                        <a:pt x="0" y="23134"/>
                        <a:pt x="0" y="42602"/>
                        <a:pt x="11965" y="54566"/>
                      </a:cubicBezTo>
                      <a:lnTo>
                        <a:pt x="16700" y="59302"/>
                      </a:lnTo>
                      <a:cubicBezTo>
                        <a:pt x="16747" y="59349"/>
                        <a:pt x="16775" y="59414"/>
                        <a:pt x="16775" y="59480"/>
                      </a:cubicBezTo>
                      <a:lnTo>
                        <a:pt x="16761" y="75497"/>
                      </a:lnTo>
                      <a:cubicBezTo>
                        <a:pt x="16761" y="75564"/>
                        <a:pt x="16735" y="75629"/>
                        <a:pt x="16687" y="75676"/>
                      </a:cubicBezTo>
                      <a:lnTo>
                        <a:pt x="6478" y="85885"/>
                      </a:lnTo>
                      <a:cubicBezTo>
                        <a:pt x="6002" y="86361"/>
                        <a:pt x="6002" y="87133"/>
                        <a:pt x="6478" y="87607"/>
                      </a:cubicBezTo>
                      <a:cubicBezTo>
                        <a:pt x="6716" y="87845"/>
                        <a:pt x="7027" y="87964"/>
                        <a:pt x="7339" y="87964"/>
                      </a:cubicBezTo>
                      <a:cubicBezTo>
                        <a:pt x="7650" y="87964"/>
                        <a:pt x="7962" y="87845"/>
                        <a:pt x="8200" y="87607"/>
                      </a:cubicBezTo>
                      <a:lnTo>
                        <a:pt x="18410" y="77399"/>
                      </a:lnTo>
                      <a:cubicBezTo>
                        <a:pt x="18910" y="76898"/>
                        <a:pt x="19196" y="76206"/>
                        <a:pt x="19197" y="75499"/>
                      </a:cubicBezTo>
                      <a:lnTo>
                        <a:pt x="19210" y="59481"/>
                      </a:lnTo>
                      <a:cubicBezTo>
                        <a:pt x="19210" y="58774"/>
                        <a:pt x="18923" y="58081"/>
                        <a:pt x="18422" y="57580"/>
                      </a:cubicBezTo>
                      <a:lnTo>
                        <a:pt x="13687" y="52844"/>
                      </a:lnTo>
                      <a:cubicBezTo>
                        <a:pt x="2671" y="41829"/>
                        <a:pt x="2671" y="23907"/>
                        <a:pt x="13687" y="12891"/>
                      </a:cubicBezTo>
                      <a:lnTo>
                        <a:pt x="23466" y="3112"/>
                      </a:lnTo>
                      <a:cubicBezTo>
                        <a:pt x="23896" y="2682"/>
                        <a:pt x="24492" y="2435"/>
                        <a:pt x="25099" y="2435"/>
                      </a:cubicBezTo>
                      <a:lnTo>
                        <a:pt x="39910" y="2435"/>
                      </a:lnTo>
                      <a:cubicBezTo>
                        <a:pt x="40582" y="2435"/>
                        <a:pt x="41127" y="1891"/>
                        <a:pt x="41127" y="1218"/>
                      </a:cubicBezTo>
                      <a:cubicBezTo>
                        <a:pt x="41127" y="882"/>
                        <a:pt x="40990" y="577"/>
                        <a:pt x="40770" y="357"/>
                      </a:cubicBezTo>
                      <a:lnTo>
                        <a:pt x="40771" y="356"/>
                      </a:lnTo>
                      <a:cubicBezTo>
                        <a:pt x="40550" y="136"/>
                        <a:pt x="40246" y="0"/>
                        <a:pt x="3991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8" name="Google Shape;878;p26"/>
                <p:cNvSpPr/>
                <p:nvPr/>
              </p:nvSpPr>
              <p:spPr>
                <a:xfrm>
                  <a:off x="3810700" y="4912625"/>
                  <a:ext cx="109625" cy="109650"/>
                </a:xfrm>
                <a:custGeom>
                  <a:rect b="b" l="l" r="r" t="t"/>
                  <a:pathLst>
                    <a:path extrusionOk="0" h="4386" w="4385">
                      <a:moveTo>
                        <a:pt x="2193" y="1"/>
                      </a:moveTo>
                      <a:cubicBezTo>
                        <a:pt x="982" y="1"/>
                        <a:pt x="1" y="982"/>
                        <a:pt x="1" y="2193"/>
                      </a:cubicBezTo>
                      <a:cubicBezTo>
                        <a:pt x="1" y="3404"/>
                        <a:pt x="982" y="4385"/>
                        <a:pt x="2193" y="4385"/>
                      </a:cubicBezTo>
                      <a:cubicBezTo>
                        <a:pt x="3403" y="4385"/>
                        <a:pt x="4385" y="3404"/>
                        <a:pt x="4385" y="2193"/>
                      </a:cubicBezTo>
                      <a:cubicBezTo>
                        <a:pt x="4385" y="982"/>
                        <a:pt x="3403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9" name="Google Shape;879;p26"/>
                <p:cNvSpPr/>
                <p:nvPr/>
              </p:nvSpPr>
              <p:spPr>
                <a:xfrm>
                  <a:off x="4625725" y="2775150"/>
                  <a:ext cx="109625" cy="109625"/>
                </a:xfrm>
                <a:custGeom>
                  <a:rect b="b" l="l" r="r" t="t"/>
                  <a:pathLst>
                    <a:path extrusionOk="0" h="4385" w="4385">
                      <a:moveTo>
                        <a:pt x="2192" y="0"/>
                      </a:moveTo>
                      <a:cubicBezTo>
                        <a:pt x="982" y="0"/>
                        <a:pt x="0" y="983"/>
                        <a:pt x="0" y="2192"/>
                      </a:cubicBezTo>
                      <a:cubicBezTo>
                        <a:pt x="0" y="3403"/>
                        <a:pt x="982" y="4384"/>
                        <a:pt x="2192" y="4384"/>
                      </a:cubicBezTo>
                      <a:cubicBezTo>
                        <a:pt x="3403" y="4384"/>
                        <a:pt x="4384" y="3403"/>
                        <a:pt x="4384" y="2192"/>
                      </a:cubicBezTo>
                      <a:cubicBezTo>
                        <a:pt x="4384" y="983"/>
                        <a:pt x="3403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0" name="Google Shape;880;p26"/>
                <p:cNvSpPr/>
                <p:nvPr/>
              </p:nvSpPr>
              <p:spPr>
                <a:xfrm>
                  <a:off x="3970575" y="48258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0"/>
                      </a:moveTo>
                      <a:cubicBezTo>
                        <a:pt x="328" y="0"/>
                        <a:pt x="0" y="328"/>
                        <a:pt x="0" y="732"/>
                      </a:cubicBezTo>
                      <a:cubicBezTo>
                        <a:pt x="0" y="1135"/>
                        <a:pt x="328" y="1462"/>
                        <a:pt x="731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1" name="Google Shape;881;p26"/>
                <p:cNvSpPr/>
                <p:nvPr/>
              </p:nvSpPr>
              <p:spPr>
                <a:xfrm>
                  <a:off x="3935550" y="4073500"/>
                  <a:ext cx="36525" cy="36550"/>
                </a:xfrm>
                <a:custGeom>
                  <a:rect b="b" l="l" r="r" t="t"/>
                  <a:pathLst>
                    <a:path extrusionOk="0" h="1462" w="1461">
                      <a:moveTo>
                        <a:pt x="730" y="1"/>
                      </a:moveTo>
                      <a:cubicBezTo>
                        <a:pt x="328" y="1"/>
                        <a:pt x="0" y="327"/>
                        <a:pt x="0" y="731"/>
                      </a:cubicBezTo>
                      <a:cubicBezTo>
                        <a:pt x="0" y="1134"/>
                        <a:pt x="328" y="1462"/>
                        <a:pt x="730" y="1462"/>
                      </a:cubicBezTo>
                      <a:cubicBezTo>
                        <a:pt x="1134" y="1462"/>
                        <a:pt x="1461" y="1134"/>
                        <a:pt x="1461" y="731"/>
                      </a:cubicBezTo>
                      <a:cubicBezTo>
                        <a:pt x="1461" y="327"/>
                        <a:pt x="1134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2" name="Google Shape;882;p26"/>
                <p:cNvSpPr/>
                <p:nvPr/>
              </p:nvSpPr>
              <p:spPr>
                <a:xfrm>
                  <a:off x="3827000" y="389127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4"/>
                        <a:pt x="328" y="1461"/>
                        <a:pt x="732" y="1461"/>
                      </a:cubicBezTo>
                      <a:cubicBezTo>
                        <a:pt x="1134" y="1461"/>
                        <a:pt x="1462" y="1134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3" name="Google Shape;883;p26"/>
                <p:cNvSpPr/>
                <p:nvPr/>
              </p:nvSpPr>
              <p:spPr>
                <a:xfrm>
                  <a:off x="4449975" y="2812225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7"/>
                        <a:pt x="1" y="731"/>
                      </a:cubicBezTo>
                      <a:cubicBezTo>
                        <a:pt x="1" y="1134"/>
                        <a:pt x="328" y="1461"/>
                        <a:pt x="731" y="1461"/>
                      </a:cubicBezTo>
                      <a:cubicBezTo>
                        <a:pt x="1135" y="1461"/>
                        <a:pt x="1463" y="1134"/>
                        <a:pt x="1463" y="731"/>
                      </a:cubicBezTo>
                      <a:cubicBezTo>
                        <a:pt x="1463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4" name="Google Shape;884;p26"/>
                <p:cNvSpPr/>
                <p:nvPr/>
              </p:nvSpPr>
              <p:spPr>
                <a:xfrm>
                  <a:off x="4210925" y="28547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0" y="328"/>
                        <a:pt x="0" y="732"/>
                      </a:cubicBezTo>
                      <a:cubicBezTo>
                        <a:pt x="0" y="1135"/>
                        <a:pt x="328" y="1463"/>
                        <a:pt x="731" y="1463"/>
                      </a:cubicBezTo>
                      <a:cubicBezTo>
                        <a:pt x="1135" y="1463"/>
                        <a:pt x="1462" y="1135"/>
                        <a:pt x="1462" y="732"/>
                      </a:cubicBezTo>
                      <a:cubicBezTo>
                        <a:pt x="1462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5" name="Google Shape;885;p26"/>
                <p:cNvSpPr/>
                <p:nvPr/>
              </p:nvSpPr>
              <p:spPr>
                <a:xfrm>
                  <a:off x="4088325" y="4226300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1"/>
                      </a:cubicBezTo>
                      <a:cubicBezTo>
                        <a:pt x="1" y="1135"/>
                        <a:pt x="328" y="1461"/>
                        <a:pt x="731" y="1461"/>
                      </a:cubicBezTo>
                      <a:cubicBezTo>
                        <a:pt x="1135" y="1461"/>
                        <a:pt x="1463" y="1135"/>
                        <a:pt x="1463" y="731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6" name="Google Shape;886;p26"/>
                <p:cNvSpPr/>
                <p:nvPr/>
              </p:nvSpPr>
              <p:spPr>
                <a:xfrm>
                  <a:off x="3910700" y="3168550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3"/>
                        <a:pt x="328" y="1461"/>
                        <a:pt x="732" y="1461"/>
                      </a:cubicBezTo>
                      <a:cubicBezTo>
                        <a:pt x="1134" y="1461"/>
                        <a:pt x="1462" y="1133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7" name="Google Shape;887;p26"/>
                <p:cNvSpPr/>
                <p:nvPr/>
              </p:nvSpPr>
              <p:spPr>
                <a:xfrm>
                  <a:off x="3825500" y="332710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1" y="1"/>
                      </a:moveTo>
                      <a:cubicBezTo>
                        <a:pt x="327" y="1"/>
                        <a:pt x="1" y="328"/>
                        <a:pt x="1" y="732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4" y="1462"/>
                        <a:pt x="1461" y="1135"/>
                        <a:pt x="1461" y="732"/>
                      </a:cubicBezTo>
                      <a:cubicBezTo>
                        <a:pt x="1461" y="328"/>
                        <a:pt x="1134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8" name="Google Shape;888;p26"/>
                <p:cNvSpPr/>
                <p:nvPr/>
              </p:nvSpPr>
              <p:spPr>
                <a:xfrm>
                  <a:off x="3773550" y="369062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7" y="1"/>
                        <a:pt x="1" y="327"/>
                        <a:pt x="1" y="731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1"/>
                      </a:cubicBezTo>
                      <a:cubicBezTo>
                        <a:pt x="1461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9" name="Google Shape;889;p26"/>
                <p:cNvSpPr/>
                <p:nvPr/>
              </p:nvSpPr>
              <p:spPr>
                <a:xfrm>
                  <a:off x="3773150" y="350827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2"/>
                      </a:cubicBezTo>
                      <a:cubicBezTo>
                        <a:pt x="1" y="1135"/>
                        <a:pt x="328" y="1463"/>
                        <a:pt x="731" y="1463"/>
                      </a:cubicBezTo>
                      <a:cubicBezTo>
                        <a:pt x="1135" y="1463"/>
                        <a:pt x="1463" y="1135"/>
                        <a:pt x="1463" y="732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0" name="Google Shape;890;p26"/>
                <p:cNvSpPr/>
                <p:nvPr/>
              </p:nvSpPr>
              <p:spPr>
                <a:xfrm>
                  <a:off x="4643938" y="279390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1" name="Google Shape;891;p26"/>
                <p:cNvSpPr/>
                <p:nvPr/>
              </p:nvSpPr>
              <p:spPr>
                <a:xfrm>
                  <a:off x="3828900" y="493085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92" name="Google Shape;892;p26"/>
              <p:cNvSpPr/>
              <p:nvPr/>
            </p:nvSpPr>
            <p:spPr>
              <a:xfrm>
                <a:off x="3490975" y="4659875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1" y="1135"/>
                      <a:pt x="1461" y="731"/>
                    </a:cubicBezTo>
                    <a:cubicBezTo>
                      <a:pt x="1461" y="327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26"/>
              <p:cNvSpPr/>
              <p:nvPr/>
            </p:nvSpPr>
            <p:spPr>
              <a:xfrm>
                <a:off x="3422350" y="304650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26"/>
              <p:cNvSpPr/>
              <p:nvPr/>
            </p:nvSpPr>
            <p:spPr>
              <a:xfrm>
                <a:off x="3490950" y="44548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5" name="Google Shape;895;p26"/>
            <p:cNvGrpSpPr/>
            <p:nvPr/>
          </p:nvGrpSpPr>
          <p:grpSpPr>
            <a:xfrm rot="204526">
              <a:off x="8561696" y="1991379"/>
              <a:ext cx="1358227" cy="6377825"/>
              <a:chOff x="4851025" y="424250"/>
              <a:chExt cx="654450" cy="3073100"/>
            </a:xfrm>
          </p:grpSpPr>
          <p:sp>
            <p:nvSpPr>
              <p:cNvPr id="896" name="Google Shape;896;p26"/>
              <p:cNvSpPr/>
              <p:nvPr/>
            </p:nvSpPr>
            <p:spPr>
              <a:xfrm>
                <a:off x="4851025" y="448600"/>
                <a:ext cx="631325" cy="3024400"/>
              </a:xfrm>
              <a:custGeom>
                <a:rect b="b" l="l" r="r" t="t"/>
                <a:pathLst>
                  <a:path extrusionOk="0" h="120976" w="25253">
                    <a:moveTo>
                      <a:pt x="17263" y="1"/>
                    </a:moveTo>
                    <a:cubicBezTo>
                      <a:pt x="16919" y="1"/>
                      <a:pt x="16578" y="145"/>
                      <a:pt x="16337" y="427"/>
                    </a:cubicBezTo>
                    <a:lnTo>
                      <a:pt x="1215" y="18082"/>
                    </a:lnTo>
                    <a:cubicBezTo>
                      <a:pt x="486" y="18933"/>
                      <a:pt x="1" y="20417"/>
                      <a:pt x="87" y="21534"/>
                    </a:cubicBezTo>
                    <a:lnTo>
                      <a:pt x="1840" y="44229"/>
                    </a:lnTo>
                    <a:cubicBezTo>
                      <a:pt x="1927" y="45346"/>
                      <a:pt x="2634" y="46738"/>
                      <a:pt x="3486" y="47467"/>
                    </a:cubicBezTo>
                    <a:lnTo>
                      <a:pt x="17422" y="59405"/>
                    </a:lnTo>
                    <a:cubicBezTo>
                      <a:pt x="17790" y="59720"/>
                      <a:pt x="18186" y="60500"/>
                      <a:pt x="18223" y="60982"/>
                    </a:cubicBezTo>
                    <a:lnTo>
                      <a:pt x="22773" y="119851"/>
                    </a:lnTo>
                    <a:cubicBezTo>
                      <a:pt x="22798" y="120187"/>
                      <a:pt x="22958" y="120480"/>
                      <a:pt x="23194" y="120682"/>
                    </a:cubicBezTo>
                    <a:cubicBezTo>
                      <a:pt x="23409" y="120866"/>
                      <a:pt x="23686" y="120975"/>
                      <a:pt x="23985" y="120975"/>
                    </a:cubicBezTo>
                    <a:cubicBezTo>
                      <a:pt x="24016" y="120975"/>
                      <a:pt x="24048" y="120974"/>
                      <a:pt x="24081" y="120972"/>
                    </a:cubicBezTo>
                    <a:cubicBezTo>
                      <a:pt x="24752" y="120920"/>
                      <a:pt x="25253" y="120334"/>
                      <a:pt x="25201" y="119664"/>
                    </a:cubicBezTo>
                    <a:lnTo>
                      <a:pt x="20652" y="60795"/>
                    </a:lnTo>
                    <a:cubicBezTo>
                      <a:pt x="20565" y="59676"/>
                      <a:pt x="19858" y="58284"/>
                      <a:pt x="19007" y="57555"/>
                    </a:cubicBezTo>
                    <a:lnTo>
                      <a:pt x="5070" y="45618"/>
                    </a:lnTo>
                    <a:cubicBezTo>
                      <a:pt x="4702" y="45304"/>
                      <a:pt x="4306" y="44522"/>
                      <a:pt x="4269" y="44041"/>
                    </a:cubicBezTo>
                    <a:lnTo>
                      <a:pt x="2516" y="21347"/>
                    </a:lnTo>
                    <a:cubicBezTo>
                      <a:pt x="2478" y="20866"/>
                      <a:pt x="2750" y="20033"/>
                      <a:pt x="3065" y="19666"/>
                    </a:cubicBezTo>
                    <a:lnTo>
                      <a:pt x="18187" y="2011"/>
                    </a:lnTo>
                    <a:cubicBezTo>
                      <a:pt x="18624" y="1500"/>
                      <a:pt x="18564" y="732"/>
                      <a:pt x="18054" y="293"/>
                    </a:cubicBezTo>
                    <a:cubicBezTo>
                      <a:pt x="17825" y="97"/>
                      <a:pt x="17543" y="1"/>
                      <a:pt x="172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26"/>
              <p:cNvSpPr/>
              <p:nvPr/>
            </p:nvSpPr>
            <p:spPr>
              <a:xfrm>
                <a:off x="5227775" y="424250"/>
                <a:ext cx="109600" cy="109650"/>
              </a:xfrm>
              <a:custGeom>
                <a:rect b="b" l="l" r="r" t="t"/>
                <a:pathLst>
                  <a:path extrusionOk="0" h="4386" w="4384">
                    <a:moveTo>
                      <a:pt x="2191" y="1"/>
                    </a:moveTo>
                    <a:cubicBezTo>
                      <a:pt x="982" y="1"/>
                      <a:pt x="0" y="982"/>
                      <a:pt x="0" y="2193"/>
                    </a:cubicBezTo>
                    <a:cubicBezTo>
                      <a:pt x="0" y="3404"/>
                      <a:pt x="982" y="4385"/>
                      <a:pt x="2191" y="4385"/>
                    </a:cubicBezTo>
                    <a:cubicBezTo>
                      <a:pt x="3402" y="4385"/>
                      <a:pt x="4383" y="3404"/>
                      <a:pt x="4383" y="2193"/>
                    </a:cubicBezTo>
                    <a:cubicBezTo>
                      <a:pt x="4383" y="982"/>
                      <a:pt x="3402" y="1"/>
                      <a:pt x="2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26"/>
              <p:cNvSpPr/>
              <p:nvPr/>
            </p:nvSpPr>
            <p:spPr>
              <a:xfrm>
                <a:off x="5395875" y="3387725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0"/>
                    </a:moveTo>
                    <a:cubicBezTo>
                      <a:pt x="982" y="0"/>
                      <a:pt x="1" y="982"/>
                      <a:pt x="1" y="2193"/>
                    </a:cubicBezTo>
                    <a:cubicBezTo>
                      <a:pt x="1" y="3403"/>
                      <a:pt x="982" y="4385"/>
                      <a:pt x="2193" y="4385"/>
                    </a:cubicBezTo>
                    <a:cubicBezTo>
                      <a:pt x="3403" y="4385"/>
                      <a:pt x="4384" y="3403"/>
                      <a:pt x="4384" y="2193"/>
                    </a:cubicBezTo>
                    <a:cubicBezTo>
                      <a:pt x="4384" y="982"/>
                      <a:pt x="3403" y="0"/>
                      <a:pt x="2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26"/>
              <p:cNvSpPr/>
              <p:nvPr/>
            </p:nvSpPr>
            <p:spPr>
              <a:xfrm>
                <a:off x="5327225" y="204755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1" y="1463"/>
                    </a:cubicBezTo>
                    <a:cubicBezTo>
                      <a:pt x="1133" y="1463"/>
                      <a:pt x="1461" y="1135"/>
                      <a:pt x="1461" y="731"/>
                    </a:cubicBezTo>
                    <a:cubicBezTo>
                      <a:pt x="1461" y="328"/>
                      <a:pt x="1133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26"/>
              <p:cNvSpPr/>
              <p:nvPr/>
            </p:nvSpPr>
            <p:spPr>
              <a:xfrm>
                <a:off x="4873475" y="107580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4"/>
                      <a:pt x="327" y="1462"/>
                      <a:pt x="731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26"/>
              <p:cNvSpPr/>
              <p:nvPr/>
            </p:nvSpPr>
            <p:spPr>
              <a:xfrm>
                <a:off x="5221675" y="1834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26"/>
              <p:cNvSpPr/>
              <p:nvPr/>
            </p:nvSpPr>
            <p:spPr>
              <a:xfrm>
                <a:off x="5373750" y="2669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0" y="328"/>
                      <a:pt x="0" y="732"/>
                    </a:cubicBezTo>
                    <a:cubicBezTo>
                      <a:pt x="0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26"/>
              <p:cNvSpPr/>
              <p:nvPr/>
            </p:nvSpPr>
            <p:spPr>
              <a:xfrm>
                <a:off x="5387700" y="28533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26"/>
              <p:cNvSpPr/>
              <p:nvPr/>
            </p:nvSpPr>
            <p:spPr>
              <a:xfrm>
                <a:off x="5361650" y="24670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2" y="1461"/>
                    </a:cubicBezTo>
                    <a:cubicBezTo>
                      <a:pt x="1135" y="1461"/>
                      <a:pt x="1462" y="1133"/>
                      <a:pt x="1462" y="730"/>
                    </a:cubicBezTo>
                    <a:cubicBezTo>
                      <a:pt x="1462" y="326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26"/>
              <p:cNvSpPr/>
              <p:nvPr/>
            </p:nvSpPr>
            <p:spPr>
              <a:xfrm>
                <a:off x="5341550" y="2235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2" y="1462"/>
                    </a:cubicBezTo>
                    <a:cubicBezTo>
                      <a:pt x="1134" y="1462"/>
                      <a:pt x="1462" y="1135"/>
                      <a:pt x="1462" y="731"/>
                    </a:cubicBezTo>
                    <a:cubicBezTo>
                      <a:pt x="1462" y="328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26"/>
              <p:cNvSpPr/>
              <p:nvPr/>
            </p:nvSpPr>
            <p:spPr>
              <a:xfrm>
                <a:off x="4909550" y="1510625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0" y="1463"/>
                    </a:cubicBezTo>
                    <a:cubicBezTo>
                      <a:pt x="1134" y="1463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26"/>
              <p:cNvSpPr/>
              <p:nvPr/>
            </p:nvSpPr>
            <p:spPr>
              <a:xfrm>
                <a:off x="5044100" y="168192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1"/>
                    </a:cubicBezTo>
                    <a:cubicBezTo>
                      <a:pt x="1" y="1134"/>
                      <a:pt x="327" y="1461"/>
                      <a:pt x="731" y="1461"/>
                    </a:cubicBezTo>
                    <a:cubicBezTo>
                      <a:pt x="1134" y="1461"/>
                      <a:pt x="1461" y="1134"/>
                      <a:pt x="1461" y="731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26"/>
              <p:cNvSpPr/>
              <p:nvPr/>
            </p:nvSpPr>
            <p:spPr>
              <a:xfrm>
                <a:off x="4936175" y="8438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26"/>
              <p:cNvSpPr/>
              <p:nvPr/>
            </p:nvSpPr>
            <p:spPr>
              <a:xfrm>
                <a:off x="5133850" y="6130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26"/>
              <p:cNvSpPr/>
              <p:nvPr/>
            </p:nvSpPr>
            <p:spPr>
              <a:xfrm>
                <a:off x="5245975" y="4424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26"/>
              <p:cNvSpPr/>
              <p:nvPr/>
            </p:nvSpPr>
            <p:spPr>
              <a:xfrm>
                <a:off x="5414063" y="3405938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26"/>
              <p:cNvSpPr/>
              <p:nvPr/>
            </p:nvSpPr>
            <p:spPr>
              <a:xfrm>
                <a:off x="5407211" y="3113013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13" name="Google Shape;913;p26"/>
          <p:cNvSpPr txBox="1"/>
          <p:nvPr>
            <p:ph hasCustomPrompt="1" type="title"/>
          </p:nvPr>
        </p:nvSpPr>
        <p:spPr>
          <a:xfrm>
            <a:off x="6026590" y="837640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20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4" name="Google Shape;914;p26"/>
          <p:cNvSpPr txBox="1"/>
          <p:nvPr>
            <p:ph idx="1" type="subTitle"/>
          </p:nvPr>
        </p:nvSpPr>
        <p:spPr>
          <a:xfrm>
            <a:off x="6026590" y="1528499"/>
            <a:ext cx="2304000" cy="6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15" name="Google Shape;915;p26"/>
          <p:cNvSpPr txBox="1"/>
          <p:nvPr>
            <p:ph idx="2" type="subTitle"/>
          </p:nvPr>
        </p:nvSpPr>
        <p:spPr>
          <a:xfrm>
            <a:off x="6026590" y="1180700"/>
            <a:ext cx="2304000" cy="42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16" name="Google Shape;916;p26"/>
          <p:cNvSpPr txBox="1"/>
          <p:nvPr>
            <p:ph hasCustomPrompt="1" idx="3" type="title"/>
          </p:nvPr>
        </p:nvSpPr>
        <p:spPr>
          <a:xfrm>
            <a:off x="6026590" y="3227722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20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7" name="Google Shape;917;p26"/>
          <p:cNvSpPr txBox="1"/>
          <p:nvPr>
            <p:ph idx="4" type="subTitle"/>
          </p:nvPr>
        </p:nvSpPr>
        <p:spPr>
          <a:xfrm>
            <a:off x="6026590" y="3918575"/>
            <a:ext cx="2304000" cy="6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18" name="Google Shape;918;p26"/>
          <p:cNvSpPr txBox="1"/>
          <p:nvPr>
            <p:ph idx="5" type="subTitle"/>
          </p:nvPr>
        </p:nvSpPr>
        <p:spPr>
          <a:xfrm>
            <a:off x="6026590" y="3570775"/>
            <a:ext cx="2304000" cy="42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19" name="Google Shape;919;p26"/>
          <p:cNvSpPr txBox="1"/>
          <p:nvPr>
            <p:ph idx="6" type="title"/>
          </p:nvPr>
        </p:nvSpPr>
        <p:spPr>
          <a:xfrm>
            <a:off x="719950" y="539500"/>
            <a:ext cx="3746400" cy="12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20" name="Google Shape;920;p26"/>
          <p:cNvSpPr txBox="1"/>
          <p:nvPr>
            <p:ph hasCustomPrompt="1" idx="7" type="title"/>
          </p:nvPr>
        </p:nvSpPr>
        <p:spPr>
          <a:xfrm>
            <a:off x="2192832" y="2398647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20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1" name="Google Shape;921;p26"/>
          <p:cNvSpPr txBox="1"/>
          <p:nvPr>
            <p:ph idx="8" type="subTitle"/>
          </p:nvPr>
        </p:nvSpPr>
        <p:spPr>
          <a:xfrm>
            <a:off x="978432" y="3089500"/>
            <a:ext cx="2612100" cy="15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22" name="Google Shape;922;p26"/>
          <p:cNvSpPr txBox="1"/>
          <p:nvPr>
            <p:ph idx="9" type="subTitle"/>
          </p:nvPr>
        </p:nvSpPr>
        <p:spPr>
          <a:xfrm>
            <a:off x="978432" y="2741700"/>
            <a:ext cx="2612100" cy="42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4" name="Google Shape;924;p27"/>
          <p:cNvGrpSpPr/>
          <p:nvPr/>
        </p:nvGrpSpPr>
        <p:grpSpPr>
          <a:xfrm>
            <a:off x="5554631" y="138384"/>
            <a:ext cx="6466222" cy="5725450"/>
            <a:chOff x="5554631" y="138384"/>
            <a:chExt cx="6466222" cy="5725450"/>
          </a:xfrm>
        </p:grpSpPr>
        <p:grpSp>
          <p:nvGrpSpPr>
            <p:cNvPr id="925" name="Google Shape;925;p27"/>
            <p:cNvGrpSpPr/>
            <p:nvPr/>
          </p:nvGrpSpPr>
          <p:grpSpPr>
            <a:xfrm rot="10800000">
              <a:off x="6924297" y="593701"/>
              <a:ext cx="4482760" cy="4754793"/>
              <a:chOff x="4204225" y="2144350"/>
              <a:chExt cx="2159950" cy="2291025"/>
            </a:xfrm>
          </p:grpSpPr>
          <p:sp>
            <p:nvSpPr>
              <p:cNvPr id="926" name="Google Shape;926;p27"/>
              <p:cNvSpPr/>
              <p:nvPr/>
            </p:nvSpPr>
            <p:spPr>
              <a:xfrm>
                <a:off x="4204225" y="2168700"/>
                <a:ext cx="2138575" cy="2242350"/>
              </a:xfrm>
              <a:custGeom>
                <a:rect b="b" l="l" r="r" t="t"/>
                <a:pathLst>
                  <a:path extrusionOk="0" h="89694" w="85543">
                    <a:moveTo>
                      <a:pt x="84207" y="0"/>
                    </a:moveTo>
                    <a:cubicBezTo>
                      <a:pt x="83895" y="0"/>
                      <a:pt x="83583" y="119"/>
                      <a:pt x="83345" y="357"/>
                    </a:cubicBezTo>
                    <a:lnTo>
                      <a:pt x="69442" y="14262"/>
                    </a:lnTo>
                    <a:cubicBezTo>
                      <a:pt x="69394" y="14308"/>
                      <a:pt x="69330" y="14335"/>
                      <a:pt x="69263" y="14335"/>
                    </a:cubicBezTo>
                    <a:lnTo>
                      <a:pt x="49162" y="14335"/>
                    </a:lnTo>
                    <a:cubicBezTo>
                      <a:pt x="47913" y="14335"/>
                      <a:pt x="46690" y="14842"/>
                      <a:pt x="45806" y="15725"/>
                    </a:cubicBezTo>
                    <a:lnTo>
                      <a:pt x="32790" y="28742"/>
                    </a:lnTo>
                    <a:cubicBezTo>
                      <a:pt x="32741" y="28790"/>
                      <a:pt x="32662" y="28819"/>
                      <a:pt x="32577" y="28822"/>
                    </a:cubicBezTo>
                    <a:cubicBezTo>
                      <a:pt x="23839" y="28988"/>
                      <a:pt x="15651" y="32519"/>
                      <a:pt x="9519" y="38765"/>
                    </a:cubicBezTo>
                    <a:cubicBezTo>
                      <a:pt x="3380" y="45017"/>
                      <a:pt x="0" y="53287"/>
                      <a:pt x="0" y="62050"/>
                    </a:cubicBezTo>
                    <a:lnTo>
                      <a:pt x="0" y="65766"/>
                    </a:lnTo>
                    <a:cubicBezTo>
                      <a:pt x="0" y="67016"/>
                      <a:pt x="507" y="68239"/>
                      <a:pt x="1390" y="69123"/>
                    </a:cubicBezTo>
                    <a:lnTo>
                      <a:pt x="21604" y="89336"/>
                    </a:lnTo>
                    <a:cubicBezTo>
                      <a:pt x="21841" y="89574"/>
                      <a:pt x="22153" y="89693"/>
                      <a:pt x="22465" y="89694"/>
                    </a:cubicBezTo>
                    <a:lnTo>
                      <a:pt x="22465" y="89694"/>
                    </a:lnTo>
                    <a:cubicBezTo>
                      <a:pt x="22777" y="89693"/>
                      <a:pt x="23089" y="89574"/>
                      <a:pt x="23326" y="89336"/>
                    </a:cubicBezTo>
                    <a:cubicBezTo>
                      <a:pt x="23802" y="88861"/>
                      <a:pt x="23802" y="88090"/>
                      <a:pt x="23326" y="87614"/>
                    </a:cubicBezTo>
                    <a:lnTo>
                      <a:pt x="3112" y="67401"/>
                    </a:lnTo>
                    <a:cubicBezTo>
                      <a:pt x="2682" y="66970"/>
                      <a:pt x="2435" y="66375"/>
                      <a:pt x="2435" y="65766"/>
                    </a:cubicBezTo>
                    <a:lnTo>
                      <a:pt x="2435" y="62050"/>
                    </a:lnTo>
                    <a:cubicBezTo>
                      <a:pt x="2435" y="53930"/>
                      <a:pt x="5568" y="46266"/>
                      <a:pt x="11257" y="40471"/>
                    </a:cubicBezTo>
                    <a:cubicBezTo>
                      <a:pt x="16939" y="34683"/>
                      <a:pt x="24527" y="31411"/>
                      <a:pt x="32624" y="31257"/>
                    </a:cubicBezTo>
                    <a:cubicBezTo>
                      <a:pt x="33344" y="31243"/>
                      <a:pt x="34015" y="30961"/>
                      <a:pt x="34512" y="30464"/>
                    </a:cubicBezTo>
                    <a:lnTo>
                      <a:pt x="47528" y="17448"/>
                    </a:lnTo>
                    <a:cubicBezTo>
                      <a:pt x="47958" y="17018"/>
                      <a:pt x="48554" y="16771"/>
                      <a:pt x="49162" y="16771"/>
                    </a:cubicBezTo>
                    <a:lnTo>
                      <a:pt x="69263" y="16771"/>
                    </a:lnTo>
                    <a:cubicBezTo>
                      <a:pt x="69971" y="16771"/>
                      <a:pt x="70664" y="16484"/>
                      <a:pt x="71164" y="15984"/>
                    </a:cubicBezTo>
                    <a:lnTo>
                      <a:pt x="85067" y="2079"/>
                    </a:lnTo>
                    <a:cubicBezTo>
                      <a:pt x="85543" y="1605"/>
                      <a:pt x="85543" y="833"/>
                      <a:pt x="85067" y="357"/>
                    </a:cubicBezTo>
                    <a:cubicBezTo>
                      <a:pt x="84830" y="119"/>
                      <a:pt x="84518" y="0"/>
                      <a:pt x="84207" y="0"/>
                    </a:cubicBezTo>
                    <a:close/>
                    <a:moveTo>
                      <a:pt x="22465" y="89694"/>
                    </a:moveTo>
                    <a:cubicBezTo>
                      <a:pt x="22465" y="89694"/>
                      <a:pt x="22464" y="89694"/>
                      <a:pt x="22464" y="89694"/>
                    </a:cubicBezTo>
                    <a:lnTo>
                      <a:pt x="22465" y="89694"/>
                    </a:lnTo>
                    <a:cubicBezTo>
                      <a:pt x="22465" y="89694"/>
                      <a:pt x="22465" y="89694"/>
                      <a:pt x="22465" y="8969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27"/>
              <p:cNvSpPr/>
              <p:nvPr/>
            </p:nvSpPr>
            <p:spPr>
              <a:xfrm>
                <a:off x="6254575" y="2144350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4"/>
                      <a:pt x="982" y="4385"/>
                      <a:pt x="2193" y="4385"/>
                    </a:cubicBezTo>
                    <a:cubicBezTo>
                      <a:pt x="3402" y="4385"/>
                      <a:pt x="4384" y="3404"/>
                      <a:pt x="4384" y="2193"/>
                    </a:cubicBezTo>
                    <a:cubicBezTo>
                      <a:pt x="4384" y="982"/>
                      <a:pt x="3402" y="1"/>
                      <a:pt x="21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27"/>
              <p:cNvSpPr/>
              <p:nvPr/>
            </p:nvSpPr>
            <p:spPr>
              <a:xfrm>
                <a:off x="4715200" y="4325775"/>
                <a:ext cx="109650" cy="109600"/>
              </a:xfrm>
              <a:custGeom>
                <a:rect b="b" l="l" r="r" t="t"/>
                <a:pathLst>
                  <a:path extrusionOk="0" h="4384" w="4386">
                    <a:moveTo>
                      <a:pt x="2193" y="1"/>
                    </a:moveTo>
                    <a:cubicBezTo>
                      <a:pt x="982" y="1"/>
                      <a:pt x="1" y="982"/>
                      <a:pt x="1" y="2192"/>
                    </a:cubicBezTo>
                    <a:cubicBezTo>
                      <a:pt x="1" y="3403"/>
                      <a:pt x="982" y="4384"/>
                      <a:pt x="2193" y="4384"/>
                    </a:cubicBezTo>
                    <a:cubicBezTo>
                      <a:pt x="3404" y="4384"/>
                      <a:pt x="4385" y="3403"/>
                      <a:pt x="4385" y="2192"/>
                    </a:cubicBezTo>
                    <a:cubicBezTo>
                      <a:pt x="4385" y="982"/>
                      <a:pt x="3404" y="1"/>
                      <a:pt x="21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27"/>
              <p:cNvSpPr/>
              <p:nvPr/>
            </p:nvSpPr>
            <p:spPr>
              <a:xfrm>
                <a:off x="4477325" y="3113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6" y="0"/>
                      <a:pt x="0" y="328"/>
                      <a:pt x="0" y="731"/>
                    </a:cubicBezTo>
                    <a:cubicBezTo>
                      <a:pt x="0" y="1135"/>
                      <a:pt x="326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27"/>
              <p:cNvSpPr/>
              <p:nvPr/>
            </p:nvSpPr>
            <p:spPr>
              <a:xfrm>
                <a:off x="4648175" y="29909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27"/>
              <p:cNvSpPr/>
              <p:nvPr/>
            </p:nvSpPr>
            <p:spPr>
              <a:xfrm>
                <a:off x="4939350" y="290225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4"/>
                      <a:pt x="328" y="1462"/>
                      <a:pt x="731" y="1462"/>
                    </a:cubicBezTo>
                    <a:cubicBezTo>
                      <a:pt x="1135" y="1462"/>
                      <a:pt x="1461" y="1134"/>
                      <a:pt x="1461" y="731"/>
                    </a:cubicBezTo>
                    <a:cubicBezTo>
                      <a:pt x="1461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27"/>
              <p:cNvSpPr/>
              <p:nvPr/>
            </p:nvSpPr>
            <p:spPr>
              <a:xfrm>
                <a:off x="5783075" y="253650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1"/>
                      <a:pt x="731" y="1461"/>
                    </a:cubicBezTo>
                    <a:cubicBezTo>
                      <a:pt x="1134" y="1461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27"/>
              <p:cNvSpPr/>
              <p:nvPr/>
            </p:nvSpPr>
            <p:spPr>
              <a:xfrm>
                <a:off x="5538875" y="25365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27"/>
              <p:cNvSpPr/>
              <p:nvPr/>
            </p:nvSpPr>
            <p:spPr>
              <a:xfrm>
                <a:off x="5327725" y="259197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6"/>
                      <a:pt x="1" y="730"/>
                    </a:cubicBezTo>
                    <a:cubicBezTo>
                      <a:pt x="1" y="1133"/>
                      <a:pt x="327" y="1461"/>
                      <a:pt x="731" y="1461"/>
                    </a:cubicBezTo>
                    <a:cubicBezTo>
                      <a:pt x="1135" y="1461"/>
                      <a:pt x="1461" y="1133"/>
                      <a:pt x="1461" y="730"/>
                    </a:cubicBezTo>
                    <a:cubicBezTo>
                      <a:pt x="1461" y="326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27"/>
              <p:cNvSpPr/>
              <p:nvPr/>
            </p:nvSpPr>
            <p:spPr>
              <a:xfrm>
                <a:off x="4483500" y="40996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7"/>
                      <a:pt x="1" y="731"/>
                    </a:cubicBezTo>
                    <a:cubicBezTo>
                      <a:pt x="1" y="1134"/>
                      <a:pt x="328" y="1461"/>
                      <a:pt x="732" y="1461"/>
                    </a:cubicBezTo>
                    <a:cubicBezTo>
                      <a:pt x="1135" y="1461"/>
                      <a:pt x="1462" y="1134"/>
                      <a:pt x="1462" y="731"/>
                    </a:cubicBezTo>
                    <a:cubicBezTo>
                      <a:pt x="1462" y="327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27"/>
              <p:cNvSpPr/>
              <p:nvPr/>
            </p:nvSpPr>
            <p:spPr>
              <a:xfrm>
                <a:off x="5147625" y="277065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9"/>
                      <a:pt x="1" y="732"/>
                    </a:cubicBezTo>
                    <a:cubicBezTo>
                      <a:pt x="1" y="1135"/>
                      <a:pt x="328" y="1463"/>
                      <a:pt x="731" y="1463"/>
                    </a:cubicBezTo>
                    <a:cubicBezTo>
                      <a:pt x="1135" y="1463"/>
                      <a:pt x="1463" y="1135"/>
                      <a:pt x="1463" y="732"/>
                    </a:cubicBezTo>
                    <a:cubicBezTo>
                      <a:pt x="1463" y="329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27"/>
              <p:cNvSpPr/>
              <p:nvPr/>
            </p:nvSpPr>
            <p:spPr>
              <a:xfrm>
                <a:off x="4225350" y="35764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2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5"/>
                      <a:pt x="328" y="1461"/>
                      <a:pt x="732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7"/>
                      <a:pt x="1135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27"/>
              <p:cNvSpPr/>
              <p:nvPr/>
            </p:nvSpPr>
            <p:spPr>
              <a:xfrm>
                <a:off x="4290150" y="33592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27"/>
              <p:cNvSpPr/>
              <p:nvPr/>
            </p:nvSpPr>
            <p:spPr>
              <a:xfrm>
                <a:off x="4271875" y="38878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27"/>
              <p:cNvSpPr/>
              <p:nvPr/>
            </p:nvSpPr>
            <p:spPr>
              <a:xfrm>
                <a:off x="5972075" y="24999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2" y="1463"/>
                    </a:cubicBezTo>
                    <a:cubicBezTo>
                      <a:pt x="1134" y="1463"/>
                      <a:pt x="1462" y="1135"/>
                      <a:pt x="1462" y="732"/>
                    </a:cubicBezTo>
                    <a:cubicBezTo>
                      <a:pt x="1462" y="328"/>
                      <a:pt x="1134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27"/>
              <p:cNvSpPr/>
              <p:nvPr/>
            </p:nvSpPr>
            <p:spPr>
              <a:xfrm>
                <a:off x="6272763" y="216255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27"/>
              <p:cNvSpPr/>
              <p:nvPr/>
            </p:nvSpPr>
            <p:spPr>
              <a:xfrm>
                <a:off x="6126525" y="23463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2" y="1463"/>
                    </a:cubicBezTo>
                    <a:cubicBezTo>
                      <a:pt x="1134" y="1463"/>
                      <a:pt x="1462" y="1135"/>
                      <a:pt x="1462" y="732"/>
                    </a:cubicBezTo>
                    <a:cubicBezTo>
                      <a:pt x="1462" y="328"/>
                      <a:pt x="1134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27"/>
              <p:cNvSpPr/>
              <p:nvPr/>
            </p:nvSpPr>
            <p:spPr>
              <a:xfrm>
                <a:off x="4733413" y="43439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4" name="Google Shape;944;p27"/>
            <p:cNvGrpSpPr/>
            <p:nvPr/>
          </p:nvGrpSpPr>
          <p:grpSpPr>
            <a:xfrm flipH="1" rot="-5675928">
              <a:off x="8108626" y="1742294"/>
              <a:ext cx="1358233" cy="6377855"/>
              <a:chOff x="4851025" y="424250"/>
              <a:chExt cx="654450" cy="3073100"/>
            </a:xfrm>
          </p:grpSpPr>
          <p:sp>
            <p:nvSpPr>
              <p:cNvPr id="945" name="Google Shape;945;p27"/>
              <p:cNvSpPr/>
              <p:nvPr/>
            </p:nvSpPr>
            <p:spPr>
              <a:xfrm>
                <a:off x="4851025" y="448600"/>
                <a:ext cx="631325" cy="3024400"/>
              </a:xfrm>
              <a:custGeom>
                <a:rect b="b" l="l" r="r" t="t"/>
                <a:pathLst>
                  <a:path extrusionOk="0" h="120976" w="25253">
                    <a:moveTo>
                      <a:pt x="17263" y="1"/>
                    </a:moveTo>
                    <a:cubicBezTo>
                      <a:pt x="16919" y="1"/>
                      <a:pt x="16578" y="145"/>
                      <a:pt x="16337" y="427"/>
                    </a:cubicBezTo>
                    <a:lnTo>
                      <a:pt x="1215" y="18082"/>
                    </a:lnTo>
                    <a:cubicBezTo>
                      <a:pt x="486" y="18933"/>
                      <a:pt x="1" y="20417"/>
                      <a:pt x="87" y="21534"/>
                    </a:cubicBezTo>
                    <a:lnTo>
                      <a:pt x="1840" y="44229"/>
                    </a:lnTo>
                    <a:cubicBezTo>
                      <a:pt x="1927" y="45346"/>
                      <a:pt x="2634" y="46738"/>
                      <a:pt x="3486" y="47467"/>
                    </a:cubicBezTo>
                    <a:lnTo>
                      <a:pt x="17422" y="59405"/>
                    </a:lnTo>
                    <a:cubicBezTo>
                      <a:pt x="17790" y="59720"/>
                      <a:pt x="18186" y="60500"/>
                      <a:pt x="18223" y="60982"/>
                    </a:cubicBezTo>
                    <a:lnTo>
                      <a:pt x="22773" y="119851"/>
                    </a:lnTo>
                    <a:cubicBezTo>
                      <a:pt x="22798" y="120187"/>
                      <a:pt x="22958" y="120480"/>
                      <a:pt x="23194" y="120682"/>
                    </a:cubicBezTo>
                    <a:cubicBezTo>
                      <a:pt x="23409" y="120866"/>
                      <a:pt x="23686" y="120975"/>
                      <a:pt x="23985" y="120975"/>
                    </a:cubicBezTo>
                    <a:cubicBezTo>
                      <a:pt x="24016" y="120975"/>
                      <a:pt x="24048" y="120974"/>
                      <a:pt x="24081" y="120972"/>
                    </a:cubicBezTo>
                    <a:cubicBezTo>
                      <a:pt x="24752" y="120920"/>
                      <a:pt x="25253" y="120334"/>
                      <a:pt x="25201" y="119664"/>
                    </a:cubicBezTo>
                    <a:lnTo>
                      <a:pt x="20652" y="60795"/>
                    </a:lnTo>
                    <a:cubicBezTo>
                      <a:pt x="20565" y="59676"/>
                      <a:pt x="19858" y="58284"/>
                      <a:pt x="19007" y="57555"/>
                    </a:cubicBezTo>
                    <a:lnTo>
                      <a:pt x="5070" y="45618"/>
                    </a:lnTo>
                    <a:cubicBezTo>
                      <a:pt x="4702" y="45304"/>
                      <a:pt x="4306" y="44522"/>
                      <a:pt x="4269" y="44041"/>
                    </a:cubicBezTo>
                    <a:lnTo>
                      <a:pt x="2516" y="21347"/>
                    </a:lnTo>
                    <a:cubicBezTo>
                      <a:pt x="2478" y="20866"/>
                      <a:pt x="2750" y="20033"/>
                      <a:pt x="3065" y="19666"/>
                    </a:cubicBezTo>
                    <a:lnTo>
                      <a:pt x="18187" y="2011"/>
                    </a:lnTo>
                    <a:cubicBezTo>
                      <a:pt x="18624" y="1500"/>
                      <a:pt x="18564" y="732"/>
                      <a:pt x="18054" y="293"/>
                    </a:cubicBezTo>
                    <a:cubicBezTo>
                      <a:pt x="17825" y="97"/>
                      <a:pt x="17543" y="1"/>
                      <a:pt x="172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27"/>
              <p:cNvSpPr/>
              <p:nvPr/>
            </p:nvSpPr>
            <p:spPr>
              <a:xfrm>
                <a:off x="5227775" y="424250"/>
                <a:ext cx="109600" cy="109650"/>
              </a:xfrm>
              <a:custGeom>
                <a:rect b="b" l="l" r="r" t="t"/>
                <a:pathLst>
                  <a:path extrusionOk="0" h="4386" w="4384">
                    <a:moveTo>
                      <a:pt x="2191" y="1"/>
                    </a:moveTo>
                    <a:cubicBezTo>
                      <a:pt x="982" y="1"/>
                      <a:pt x="0" y="982"/>
                      <a:pt x="0" y="2193"/>
                    </a:cubicBezTo>
                    <a:cubicBezTo>
                      <a:pt x="0" y="3404"/>
                      <a:pt x="982" y="4385"/>
                      <a:pt x="2191" y="4385"/>
                    </a:cubicBezTo>
                    <a:cubicBezTo>
                      <a:pt x="3402" y="4385"/>
                      <a:pt x="4383" y="3404"/>
                      <a:pt x="4383" y="2193"/>
                    </a:cubicBezTo>
                    <a:cubicBezTo>
                      <a:pt x="4383" y="982"/>
                      <a:pt x="3402" y="1"/>
                      <a:pt x="2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27"/>
              <p:cNvSpPr/>
              <p:nvPr/>
            </p:nvSpPr>
            <p:spPr>
              <a:xfrm>
                <a:off x="5395875" y="3387725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0"/>
                    </a:moveTo>
                    <a:cubicBezTo>
                      <a:pt x="982" y="0"/>
                      <a:pt x="1" y="982"/>
                      <a:pt x="1" y="2193"/>
                    </a:cubicBezTo>
                    <a:cubicBezTo>
                      <a:pt x="1" y="3403"/>
                      <a:pt x="982" y="4385"/>
                      <a:pt x="2193" y="4385"/>
                    </a:cubicBezTo>
                    <a:cubicBezTo>
                      <a:pt x="3403" y="4385"/>
                      <a:pt x="4384" y="3403"/>
                      <a:pt x="4384" y="2193"/>
                    </a:cubicBezTo>
                    <a:cubicBezTo>
                      <a:pt x="4384" y="982"/>
                      <a:pt x="3403" y="0"/>
                      <a:pt x="2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27"/>
              <p:cNvSpPr/>
              <p:nvPr/>
            </p:nvSpPr>
            <p:spPr>
              <a:xfrm>
                <a:off x="5327225" y="204755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1" y="1463"/>
                    </a:cubicBezTo>
                    <a:cubicBezTo>
                      <a:pt x="1133" y="1463"/>
                      <a:pt x="1461" y="1135"/>
                      <a:pt x="1461" y="731"/>
                    </a:cubicBezTo>
                    <a:cubicBezTo>
                      <a:pt x="1461" y="328"/>
                      <a:pt x="1133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27"/>
              <p:cNvSpPr/>
              <p:nvPr/>
            </p:nvSpPr>
            <p:spPr>
              <a:xfrm>
                <a:off x="4873475" y="107580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4"/>
                      <a:pt x="327" y="1462"/>
                      <a:pt x="731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27"/>
              <p:cNvSpPr/>
              <p:nvPr/>
            </p:nvSpPr>
            <p:spPr>
              <a:xfrm>
                <a:off x="5221675" y="1834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27"/>
              <p:cNvSpPr/>
              <p:nvPr/>
            </p:nvSpPr>
            <p:spPr>
              <a:xfrm>
                <a:off x="5373750" y="2669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0" y="328"/>
                      <a:pt x="0" y="732"/>
                    </a:cubicBezTo>
                    <a:cubicBezTo>
                      <a:pt x="0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27"/>
              <p:cNvSpPr/>
              <p:nvPr/>
            </p:nvSpPr>
            <p:spPr>
              <a:xfrm>
                <a:off x="5387700" y="28533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27"/>
              <p:cNvSpPr/>
              <p:nvPr/>
            </p:nvSpPr>
            <p:spPr>
              <a:xfrm>
                <a:off x="5361650" y="24670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2" y="1461"/>
                    </a:cubicBezTo>
                    <a:cubicBezTo>
                      <a:pt x="1135" y="1461"/>
                      <a:pt x="1462" y="1133"/>
                      <a:pt x="1462" y="730"/>
                    </a:cubicBezTo>
                    <a:cubicBezTo>
                      <a:pt x="1462" y="326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27"/>
              <p:cNvSpPr/>
              <p:nvPr/>
            </p:nvSpPr>
            <p:spPr>
              <a:xfrm>
                <a:off x="5341550" y="2235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2" y="1462"/>
                    </a:cubicBezTo>
                    <a:cubicBezTo>
                      <a:pt x="1134" y="1462"/>
                      <a:pt x="1462" y="1135"/>
                      <a:pt x="1462" y="731"/>
                    </a:cubicBezTo>
                    <a:cubicBezTo>
                      <a:pt x="1462" y="328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27"/>
              <p:cNvSpPr/>
              <p:nvPr/>
            </p:nvSpPr>
            <p:spPr>
              <a:xfrm>
                <a:off x="4909550" y="1510625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0" y="1463"/>
                    </a:cubicBezTo>
                    <a:cubicBezTo>
                      <a:pt x="1134" y="1463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27"/>
              <p:cNvSpPr/>
              <p:nvPr/>
            </p:nvSpPr>
            <p:spPr>
              <a:xfrm>
                <a:off x="5044100" y="168192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1"/>
                    </a:cubicBezTo>
                    <a:cubicBezTo>
                      <a:pt x="1" y="1134"/>
                      <a:pt x="327" y="1461"/>
                      <a:pt x="731" y="1461"/>
                    </a:cubicBezTo>
                    <a:cubicBezTo>
                      <a:pt x="1134" y="1461"/>
                      <a:pt x="1461" y="1134"/>
                      <a:pt x="1461" y="731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27"/>
              <p:cNvSpPr/>
              <p:nvPr/>
            </p:nvSpPr>
            <p:spPr>
              <a:xfrm>
                <a:off x="4936175" y="8438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27"/>
              <p:cNvSpPr/>
              <p:nvPr/>
            </p:nvSpPr>
            <p:spPr>
              <a:xfrm>
                <a:off x="5133850" y="6130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27"/>
              <p:cNvSpPr/>
              <p:nvPr/>
            </p:nvSpPr>
            <p:spPr>
              <a:xfrm>
                <a:off x="5245975" y="4424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27"/>
              <p:cNvSpPr/>
              <p:nvPr/>
            </p:nvSpPr>
            <p:spPr>
              <a:xfrm>
                <a:off x="5414063" y="3405938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27"/>
              <p:cNvSpPr/>
              <p:nvPr/>
            </p:nvSpPr>
            <p:spPr>
              <a:xfrm>
                <a:off x="5407211" y="3113013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2" name="Google Shape;962;p27"/>
            <p:cNvGrpSpPr/>
            <p:nvPr/>
          </p:nvGrpSpPr>
          <p:grpSpPr>
            <a:xfrm flipH="1">
              <a:off x="7107400" y="138384"/>
              <a:ext cx="2186019" cy="4663683"/>
              <a:chOff x="3061750" y="2798625"/>
              <a:chExt cx="1053300" cy="2247125"/>
            </a:xfrm>
          </p:grpSpPr>
          <p:grpSp>
            <p:nvGrpSpPr>
              <p:cNvPr id="963" name="Google Shape;963;p27"/>
              <p:cNvGrpSpPr/>
              <p:nvPr/>
            </p:nvGrpSpPr>
            <p:grpSpPr>
              <a:xfrm>
                <a:off x="3061750" y="2798625"/>
                <a:ext cx="1053300" cy="2247125"/>
                <a:chOff x="3682050" y="2775150"/>
                <a:chExt cx="1053300" cy="2247125"/>
              </a:xfrm>
            </p:grpSpPr>
            <p:sp>
              <p:nvSpPr>
                <p:cNvPr id="964" name="Google Shape;964;p27"/>
                <p:cNvSpPr/>
                <p:nvPr/>
              </p:nvSpPr>
              <p:spPr>
                <a:xfrm>
                  <a:off x="3682050" y="2798775"/>
                  <a:ext cx="1028200" cy="2199125"/>
                </a:xfrm>
                <a:custGeom>
                  <a:rect b="b" l="l" r="r" t="t"/>
                  <a:pathLst>
                    <a:path extrusionOk="0" h="87965" w="41128">
                      <a:moveTo>
                        <a:pt x="25100" y="0"/>
                      </a:moveTo>
                      <a:cubicBezTo>
                        <a:pt x="23851" y="0"/>
                        <a:pt x="22627" y="507"/>
                        <a:pt x="21744" y="1390"/>
                      </a:cubicBezTo>
                      <a:lnTo>
                        <a:pt x="11965" y="11169"/>
                      </a:lnTo>
                      <a:cubicBezTo>
                        <a:pt x="0" y="23134"/>
                        <a:pt x="0" y="42602"/>
                        <a:pt x="11965" y="54566"/>
                      </a:cubicBezTo>
                      <a:lnTo>
                        <a:pt x="16700" y="59302"/>
                      </a:lnTo>
                      <a:cubicBezTo>
                        <a:pt x="16747" y="59349"/>
                        <a:pt x="16775" y="59414"/>
                        <a:pt x="16775" y="59480"/>
                      </a:cubicBezTo>
                      <a:lnTo>
                        <a:pt x="16761" y="75497"/>
                      </a:lnTo>
                      <a:cubicBezTo>
                        <a:pt x="16761" y="75564"/>
                        <a:pt x="16735" y="75629"/>
                        <a:pt x="16687" y="75676"/>
                      </a:cubicBezTo>
                      <a:lnTo>
                        <a:pt x="6478" y="85885"/>
                      </a:lnTo>
                      <a:cubicBezTo>
                        <a:pt x="6002" y="86361"/>
                        <a:pt x="6002" y="87133"/>
                        <a:pt x="6478" y="87607"/>
                      </a:cubicBezTo>
                      <a:cubicBezTo>
                        <a:pt x="6716" y="87845"/>
                        <a:pt x="7027" y="87964"/>
                        <a:pt x="7339" y="87964"/>
                      </a:cubicBezTo>
                      <a:cubicBezTo>
                        <a:pt x="7650" y="87964"/>
                        <a:pt x="7962" y="87845"/>
                        <a:pt x="8200" y="87607"/>
                      </a:cubicBezTo>
                      <a:lnTo>
                        <a:pt x="18410" y="77399"/>
                      </a:lnTo>
                      <a:cubicBezTo>
                        <a:pt x="18910" y="76898"/>
                        <a:pt x="19196" y="76206"/>
                        <a:pt x="19197" y="75499"/>
                      </a:cubicBezTo>
                      <a:lnTo>
                        <a:pt x="19210" y="59481"/>
                      </a:lnTo>
                      <a:cubicBezTo>
                        <a:pt x="19210" y="58774"/>
                        <a:pt x="18923" y="58081"/>
                        <a:pt x="18422" y="57580"/>
                      </a:cubicBezTo>
                      <a:lnTo>
                        <a:pt x="13687" y="52844"/>
                      </a:lnTo>
                      <a:cubicBezTo>
                        <a:pt x="2671" y="41829"/>
                        <a:pt x="2671" y="23907"/>
                        <a:pt x="13687" y="12891"/>
                      </a:cubicBezTo>
                      <a:lnTo>
                        <a:pt x="23466" y="3112"/>
                      </a:lnTo>
                      <a:cubicBezTo>
                        <a:pt x="23896" y="2682"/>
                        <a:pt x="24492" y="2435"/>
                        <a:pt x="25099" y="2435"/>
                      </a:cubicBezTo>
                      <a:lnTo>
                        <a:pt x="39910" y="2435"/>
                      </a:lnTo>
                      <a:cubicBezTo>
                        <a:pt x="40582" y="2435"/>
                        <a:pt x="41127" y="1891"/>
                        <a:pt x="41127" y="1218"/>
                      </a:cubicBezTo>
                      <a:cubicBezTo>
                        <a:pt x="41127" y="882"/>
                        <a:pt x="40990" y="577"/>
                        <a:pt x="40770" y="357"/>
                      </a:cubicBezTo>
                      <a:lnTo>
                        <a:pt x="40771" y="356"/>
                      </a:lnTo>
                      <a:cubicBezTo>
                        <a:pt x="40550" y="136"/>
                        <a:pt x="40246" y="0"/>
                        <a:pt x="3991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5" name="Google Shape;965;p27"/>
                <p:cNvSpPr/>
                <p:nvPr/>
              </p:nvSpPr>
              <p:spPr>
                <a:xfrm>
                  <a:off x="3810700" y="4912625"/>
                  <a:ext cx="109625" cy="109650"/>
                </a:xfrm>
                <a:custGeom>
                  <a:rect b="b" l="l" r="r" t="t"/>
                  <a:pathLst>
                    <a:path extrusionOk="0" h="4386" w="4385">
                      <a:moveTo>
                        <a:pt x="2193" y="1"/>
                      </a:moveTo>
                      <a:cubicBezTo>
                        <a:pt x="982" y="1"/>
                        <a:pt x="1" y="982"/>
                        <a:pt x="1" y="2193"/>
                      </a:cubicBezTo>
                      <a:cubicBezTo>
                        <a:pt x="1" y="3404"/>
                        <a:pt x="982" y="4385"/>
                        <a:pt x="2193" y="4385"/>
                      </a:cubicBezTo>
                      <a:cubicBezTo>
                        <a:pt x="3403" y="4385"/>
                        <a:pt x="4385" y="3404"/>
                        <a:pt x="4385" y="2193"/>
                      </a:cubicBezTo>
                      <a:cubicBezTo>
                        <a:pt x="4385" y="982"/>
                        <a:pt x="3403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6" name="Google Shape;966;p27"/>
                <p:cNvSpPr/>
                <p:nvPr/>
              </p:nvSpPr>
              <p:spPr>
                <a:xfrm>
                  <a:off x="4625725" y="2775150"/>
                  <a:ext cx="109625" cy="109625"/>
                </a:xfrm>
                <a:custGeom>
                  <a:rect b="b" l="l" r="r" t="t"/>
                  <a:pathLst>
                    <a:path extrusionOk="0" h="4385" w="4385">
                      <a:moveTo>
                        <a:pt x="2192" y="0"/>
                      </a:moveTo>
                      <a:cubicBezTo>
                        <a:pt x="982" y="0"/>
                        <a:pt x="0" y="983"/>
                        <a:pt x="0" y="2192"/>
                      </a:cubicBezTo>
                      <a:cubicBezTo>
                        <a:pt x="0" y="3403"/>
                        <a:pt x="982" y="4384"/>
                        <a:pt x="2192" y="4384"/>
                      </a:cubicBezTo>
                      <a:cubicBezTo>
                        <a:pt x="3403" y="4384"/>
                        <a:pt x="4384" y="3403"/>
                        <a:pt x="4384" y="2192"/>
                      </a:cubicBezTo>
                      <a:cubicBezTo>
                        <a:pt x="4384" y="983"/>
                        <a:pt x="3403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7" name="Google Shape;967;p27"/>
                <p:cNvSpPr/>
                <p:nvPr/>
              </p:nvSpPr>
              <p:spPr>
                <a:xfrm>
                  <a:off x="3970575" y="48258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0"/>
                      </a:moveTo>
                      <a:cubicBezTo>
                        <a:pt x="328" y="0"/>
                        <a:pt x="0" y="328"/>
                        <a:pt x="0" y="732"/>
                      </a:cubicBezTo>
                      <a:cubicBezTo>
                        <a:pt x="0" y="1135"/>
                        <a:pt x="328" y="1462"/>
                        <a:pt x="731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8" name="Google Shape;968;p27"/>
                <p:cNvSpPr/>
                <p:nvPr/>
              </p:nvSpPr>
              <p:spPr>
                <a:xfrm>
                  <a:off x="3935550" y="4073500"/>
                  <a:ext cx="36525" cy="36550"/>
                </a:xfrm>
                <a:custGeom>
                  <a:rect b="b" l="l" r="r" t="t"/>
                  <a:pathLst>
                    <a:path extrusionOk="0" h="1462" w="1461">
                      <a:moveTo>
                        <a:pt x="730" y="1"/>
                      </a:moveTo>
                      <a:cubicBezTo>
                        <a:pt x="328" y="1"/>
                        <a:pt x="0" y="327"/>
                        <a:pt x="0" y="731"/>
                      </a:cubicBezTo>
                      <a:cubicBezTo>
                        <a:pt x="0" y="1134"/>
                        <a:pt x="328" y="1462"/>
                        <a:pt x="730" y="1462"/>
                      </a:cubicBezTo>
                      <a:cubicBezTo>
                        <a:pt x="1134" y="1462"/>
                        <a:pt x="1461" y="1134"/>
                        <a:pt x="1461" y="731"/>
                      </a:cubicBezTo>
                      <a:cubicBezTo>
                        <a:pt x="1461" y="327"/>
                        <a:pt x="1134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9" name="Google Shape;969;p27"/>
                <p:cNvSpPr/>
                <p:nvPr/>
              </p:nvSpPr>
              <p:spPr>
                <a:xfrm>
                  <a:off x="3827000" y="389127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4"/>
                        <a:pt x="328" y="1461"/>
                        <a:pt x="732" y="1461"/>
                      </a:cubicBezTo>
                      <a:cubicBezTo>
                        <a:pt x="1134" y="1461"/>
                        <a:pt x="1462" y="1134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0" name="Google Shape;970;p27"/>
                <p:cNvSpPr/>
                <p:nvPr/>
              </p:nvSpPr>
              <p:spPr>
                <a:xfrm>
                  <a:off x="4449975" y="2812225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7"/>
                        <a:pt x="1" y="731"/>
                      </a:cubicBezTo>
                      <a:cubicBezTo>
                        <a:pt x="1" y="1134"/>
                        <a:pt x="328" y="1461"/>
                        <a:pt x="731" y="1461"/>
                      </a:cubicBezTo>
                      <a:cubicBezTo>
                        <a:pt x="1135" y="1461"/>
                        <a:pt x="1463" y="1134"/>
                        <a:pt x="1463" y="731"/>
                      </a:cubicBezTo>
                      <a:cubicBezTo>
                        <a:pt x="1463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1" name="Google Shape;971;p27"/>
                <p:cNvSpPr/>
                <p:nvPr/>
              </p:nvSpPr>
              <p:spPr>
                <a:xfrm>
                  <a:off x="4210925" y="28547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0" y="328"/>
                        <a:pt x="0" y="732"/>
                      </a:cubicBezTo>
                      <a:cubicBezTo>
                        <a:pt x="0" y="1135"/>
                        <a:pt x="328" y="1463"/>
                        <a:pt x="731" y="1463"/>
                      </a:cubicBezTo>
                      <a:cubicBezTo>
                        <a:pt x="1135" y="1463"/>
                        <a:pt x="1462" y="1135"/>
                        <a:pt x="1462" y="732"/>
                      </a:cubicBezTo>
                      <a:cubicBezTo>
                        <a:pt x="1462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2" name="Google Shape;972;p27"/>
                <p:cNvSpPr/>
                <p:nvPr/>
              </p:nvSpPr>
              <p:spPr>
                <a:xfrm>
                  <a:off x="4088325" y="4226300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1"/>
                      </a:cubicBezTo>
                      <a:cubicBezTo>
                        <a:pt x="1" y="1135"/>
                        <a:pt x="328" y="1461"/>
                        <a:pt x="731" y="1461"/>
                      </a:cubicBezTo>
                      <a:cubicBezTo>
                        <a:pt x="1135" y="1461"/>
                        <a:pt x="1463" y="1135"/>
                        <a:pt x="1463" y="731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3" name="Google Shape;973;p27"/>
                <p:cNvSpPr/>
                <p:nvPr/>
              </p:nvSpPr>
              <p:spPr>
                <a:xfrm>
                  <a:off x="3910700" y="3168550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3"/>
                        <a:pt x="328" y="1461"/>
                        <a:pt x="732" y="1461"/>
                      </a:cubicBezTo>
                      <a:cubicBezTo>
                        <a:pt x="1134" y="1461"/>
                        <a:pt x="1462" y="1133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4" name="Google Shape;974;p27"/>
                <p:cNvSpPr/>
                <p:nvPr/>
              </p:nvSpPr>
              <p:spPr>
                <a:xfrm>
                  <a:off x="3825500" y="332710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1" y="1"/>
                      </a:moveTo>
                      <a:cubicBezTo>
                        <a:pt x="327" y="1"/>
                        <a:pt x="1" y="328"/>
                        <a:pt x="1" y="732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4" y="1462"/>
                        <a:pt x="1461" y="1135"/>
                        <a:pt x="1461" y="732"/>
                      </a:cubicBezTo>
                      <a:cubicBezTo>
                        <a:pt x="1461" y="328"/>
                        <a:pt x="1134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5" name="Google Shape;975;p27"/>
                <p:cNvSpPr/>
                <p:nvPr/>
              </p:nvSpPr>
              <p:spPr>
                <a:xfrm>
                  <a:off x="3773550" y="369062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7" y="1"/>
                        <a:pt x="1" y="327"/>
                        <a:pt x="1" y="731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1"/>
                      </a:cubicBezTo>
                      <a:cubicBezTo>
                        <a:pt x="1461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6" name="Google Shape;976;p27"/>
                <p:cNvSpPr/>
                <p:nvPr/>
              </p:nvSpPr>
              <p:spPr>
                <a:xfrm>
                  <a:off x="3773150" y="350827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2"/>
                      </a:cubicBezTo>
                      <a:cubicBezTo>
                        <a:pt x="1" y="1135"/>
                        <a:pt x="328" y="1463"/>
                        <a:pt x="731" y="1463"/>
                      </a:cubicBezTo>
                      <a:cubicBezTo>
                        <a:pt x="1135" y="1463"/>
                        <a:pt x="1463" y="1135"/>
                        <a:pt x="1463" y="732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7" name="Google Shape;977;p27"/>
                <p:cNvSpPr/>
                <p:nvPr/>
              </p:nvSpPr>
              <p:spPr>
                <a:xfrm>
                  <a:off x="4643938" y="279390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8" name="Google Shape;978;p27"/>
                <p:cNvSpPr/>
                <p:nvPr/>
              </p:nvSpPr>
              <p:spPr>
                <a:xfrm>
                  <a:off x="3828900" y="493085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79" name="Google Shape;979;p27"/>
              <p:cNvSpPr/>
              <p:nvPr/>
            </p:nvSpPr>
            <p:spPr>
              <a:xfrm>
                <a:off x="3490975" y="4659875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1" y="1135"/>
                      <a:pt x="1461" y="731"/>
                    </a:cubicBezTo>
                    <a:cubicBezTo>
                      <a:pt x="1461" y="327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27"/>
              <p:cNvSpPr/>
              <p:nvPr/>
            </p:nvSpPr>
            <p:spPr>
              <a:xfrm>
                <a:off x="3422350" y="304650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27"/>
              <p:cNvSpPr/>
              <p:nvPr/>
            </p:nvSpPr>
            <p:spPr>
              <a:xfrm>
                <a:off x="3490950" y="44548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82" name="Google Shape;982;p27"/>
          <p:cNvSpPr txBox="1"/>
          <p:nvPr>
            <p:ph type="title"/>
          </p:nvPr>
        </p:nvSpPr>
        <p:spPr>
          <a:xfrm>
            <a:off x="713225" y="537571"/>
            <a:ext cx="5081400" cy="12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 sz="85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83" name="Google Shape;983;p27"/>
          <p:cNvSpPr txBox="1"/>
          <p:nvPr>
            <p:ph idx="1" type="subTitle"/>
          </p:nvPr>
        </p:nvSpPr>
        <p:spPr>
          <a:xfrm>
            <a:off x="713225" y="1832871"/>
            <a:ext cx="50814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984" name="Google Shape;984;p27"/>
          <p:cNvSpPr txBox="1"/>
          <p:nvPr/>
        </p:nvSpPr>
        <p:spPr>
          <a:xfrm>
            <a:off x="713225" y="3810782"/>
            <a:ext cx="5081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lus Jakarta Sans"/>
                <a:ea typeface="Plus Jakarta Sans"/>
                <a:cs typeface="Plus Jakarta Sans"/>
                <a:sym typeface="Plus Jakarta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lus Jakarta Sans"/>
                <a:ea typeface="Plus Jakarta Sans"/>
                <a:cs typeface="Plus Jakarta Sans"/>
                <a:sym typeface="Plus Jakarta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lus Jakarta Sans"/>
                <a:ea typeface="Plus Jakarta Sans"/>
                <a:cs typeface="Plus Jakarta Sans"/>
                <a:sym typeface="Plus Jakarta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</a:t>
            </a:r>
            <a:endParaRPr b="1" sz="12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6" name="Google Shape;986;p28"/>
          <p:cNvGrpSpPr/>
          <p:nvPr/>
        </p:nvGrpSpPr>
        <p:grpSpPr>
          <a:xfrm>
            <a:off x="-637104" y="-1568972"/>
            <a:ext cx="11841201" cy="9795847"/>
            <a:chOff x="-637104" y="-1568972"/>
            <a:chExt cx="11841201" cy="9795847"/>
          </a:xfrm>
        </p:grpSpPr>
        <p:grpSp>
          <p:nvGrpSpPr>
            <p:cNvPr id="987" name="Google Shape;987;p28"/>
            <p:cNvGrpSpPr/>
            <p:nvPr/>
          </p:nvGrpSpPr>
          <p:grpSpPr>
            <a:xfrm flipH="1" rot="5400000">
              <a:off x="-2046531" y="-159545"/>
              <a:ext cx="4030101" cy="1211247"/>
              <a:chOff x="430469" y="4172355"/>
              <a:chExt cx="4030101" cy="1211247"/>
            </a:xfrm>
          </p:grpSpPr>
          <p:grpSp>
            <p:nvGrpSpPr>
              <p:cNvPr id="988" name="Google Shape;988;p28"/>
              <p:cNvGrpSpPr/>
              <p:nvPr/>
            </p:nvGrpSpPr>
            <p:grpSpPr>
              <a:xfrm flipH="1" rot="5538019">
                <a:off x="1919568" y="2782430"/>
                <a:ext cx="1051902" cy="3991097"/>
                <a:chOff x="5485075" y="3521900"/>
                <a:chExt cx="506850" cy="1923075"/>
              </a:xfrm>
            </p:grpSpPr>
            <p:sp>
              <p:nvSpPr>
                <p:cNvPr id="989" name="Google Shape;989;p28"/>
                <p:cNvSpPr/>
                <p:nvPr/>
              </p:nvSpPr>
              <p:spPr>
                <a:xfrm>
                  <a:off x="5485075" y="3546250"/>
                  <a:ext cx="483200" cy="1898725"/>
                </a:xfrm>
                <a:custGeom>
                  <a:rect b="b" l="l" r="r" t="t"/>
                  <a:pathLst>
                    <a:path extrusionOk="0" h="75949" w="19328">
                      <a:moveTo>
                        <a:pt x="18079" y="1"/>
                      </a:moveTo>
                      <a:cubicBezTo>
                        <a:pt x="17765" y="1"/>
                        <a:pt x="17475" y="122"/>
                        <a:pt x="17258" y="320"/>
                      </a:cubicBezTo>
                      <a:cubicBezTo>
                        <a:pt x="17028" y="531"/>
                        <a:pt x="16878" y="829"/>
                        <a:pt x="16865" y="1166"/>
                      </a:cubicBezTo>
                      <a:lnTo>
                        <a:pt x="14279" y="60154"/>
                      </a:lnTo>
                      <a:cubicBezTo>
                        <a:pt x="14258" y="60637"/>
                        <a:pt x="13888" y="61430"/>
                        <a:pt x="13531" y="61756"/>
                      </a:cubicBezTo>
                      <a:lnTo>
                        <a:pt x="0" y="74152"/>
                      </a:lnTo>
                      <a:lnTo>
                        <a:pt x="1646" y="75948"/>
                      </a:lnTo>
                      <a:lnTo>
                        <a:pt x="15177" y="63552"/>
                      </a:lnTo>
                      <a:cubicBezTo>
                        <a:pt x="16003" y="62796"/>
                        <a:pt x="16664" y="61381"/>
                        <a:pt x="16713" y="60260"/>
                      </a:cubicBezTo>
                      <a:lnTo>
                        <a:pt x="19298" y="1272"/>
                      </a:lnTo>
                      <a:cubicBezTo>
                        <a:pt x="19327" y="600"/>
                        <a:pt x="18806" y="32"/>
                        <a:pt x="18134" y="2"/>
                      </a:cubicBezTo>
                      <a:cubicBezTo>
                        <a:pt x="18115" y="1"/>
                        <a:pt x="18097" y="1"/>
                        <a:pt x="180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0" name="Google Shape;990;p28"/>
                <p:cNvSpPr/>
                <p:nvPr/>
              </p:nvSpPr>
              <p:spPr>
                <a:xfrm>
                  <a:off x="5882300" y="3521900"/>
                  <a:ext cx="109625" cy="109625"/>
                </a:xfrm>
                <a:custGeom>
                  <a:rect b="b" l="l" r="r" t="t"/>
                  <a:pathLst>
                    <a:path extrusionOk="0" h="4385" w="4385">
                      <a:moveTo>
                        <a:pt x="2192" y="0"/>
                      </a:moveTo>
                      <a:cubicBezTo>
                        <a:pt x="981" y="0"/>
                        <a:pt x="0" y="983"/>
                        <a:pt x="0" y="2192"/>
                      </a:cubicBezTo>
                      <a:cubicBezTo>
                        <a:pt x="0" y="3403"/>
                        <a:pt x="981" y="4384"/>
                        <a:pt x="2192" y="4384"/>
                      </a:cubicBezTo>
                      <a:cubicBezTo>
                        <a:pt x="3403" y="4384"/>
                        <a:pt x="4384" y="3403"/>
                        <a:pt x="4384" y="2192"/>
                      </a:cubicBezTo>
                      <a:cubicBezTo>
                        <a:pt x="4384" y="983"/>
                        <a:pt x="3403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1" name="Google Shape;991;p28"/>
                <p:cNvSpPr/>
                <p:nvPr/>
              </p:nvSpPr>
              <p:spPr>
                <a:xfrm>
                  <a:off x="5859550" y="4861650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2"/>
                      </a:cubicBezTo>
                      <a:cubicBezTo>
                        <a:pt x="1" y="1135"/>
                        <a:pt x="328" y="1462"/>
                        <a:pt x="731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2" name="Google Shape;992;p28"/>
                <p:cNvSpPr/>
                <p:nvPr/>
              </p:nvSpPr>
              <p:spPr>
                <a:xfrm>
                  <a:off x="5761175" y="5154850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1" y="0"/>
                      </a:moveTo>
                      <a:cubicBezTo>
                        <a:pt x="328" y="0"/>
                        <a:pt x="1" y="328"/>
                        <a:pt x="1" y="730"/>
                      </a:cubicBezTo>
                      <a:cubicBezTo>
                        <a:pt x="1" y="1134"/>
                        <a:pt x="328" y="1461"/>
                        <a:pt x="731" y="1461"/>
                      </a:cubicBezTo>
                      <a:cubicBezTo>
                        <a:pt x="1135" y="1461"/>
                        <a:pt x="1462" y="1134"/>
                        <a:pt x="1462" y="730"/>
                      </a:cubicBezTo>
                      <a:cubicBezTo>
                        <a:pt x="1462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3" name="Google Shape;993;p28"/>
                <p:cNvSpPr/>
                <p:nvPr/>
              </p:nvSpPr>
              <p:spPr>
                <a:xfrm>
                  <a:off x="5885350" y="4238975"/>
                  <a:ext cx="36525" cy="36575"/>
                </a:xfrm>
                <a:custGeom>
                  <a:rect b="b" l="l" r="r" t="t"/>
                  <a:pathLst>
                    <a:path extrusionOk="0" h="1463" w="1461">
                      <a:moveTo>
                        <a:pt x="730" y="0"/>
                      </a:moveTo>
                      <a:cubicBezTo>
                        <a:pt x="328" y="0"/>
                        <a:pt x="0" y="328"/>
                        <a:pt x="0" y="731"/>
                      </a:cubicBezTo>
                      <a:cubicBezTo>
                        <a:pt x="0" y="1135"/>
                        <a:pt x="328" y="1462"/>
                        <a:pt x="730" y="1462"/>
                      </a:cubicBezTo>
                      <a:cubicBezTo>
                        <a:pt x="1134" y="1462"/>
                        <a:pt x="1461" y="1135"/>
                        <a:pt x="1461" y="731"/>
                      </a:cubicBezTo>
                      <a:cubicBezTo>
                        <a:pt x="1461" y="328"/>
                        <a:pt x="1134" y="0"/>
                        <a:pt x="7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4" name="Google Shape;994;p28"/>
                <p:cNvSpPr/>
                <p:nvPr/>
              </p:nvSpPr>
              <p:spPr>
                <a:xfrm>
                  <a:off x="5893747" y="4039477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1" y="0"/>
                      </a:moveTo>
                      <a:cubicBezTo>
                        <a:pt x="328" y="0"/>
                        <a:pt x="1" y="326"/>
                        <a:pt x="1" y="730"/>
                      </a:cubicBezTo>
                      <a:cubicBezTo>
                        <a:pt x="1" y="1133"/>
                        <a:pt x="328" y="1461"/>
                        <a:pt x="731" y="1461"/>
                      </a:cubicBezTo>
                      <a:cubicBezTo>
                        <a:pt x="1135" y="1461"/>
                        <a:pt x="1461" y="1133"/>
                        <a:pt x="1461" y="730"/>
                      </a:cubicBezTo>
                      <a:cubicBezTo>
                        <a:pt x="1461" y="326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5" name="Google Shape;995;p28"/>
                <p:cNvSpPr/>
                <p:nvPr/>
              </p:nvSpPr>
              <p:spPr>
                <a:xfrm>
                  <a:off x="5880000" y="4441300"/>
                  <a:ext cx="36575" cy="36525"/>
                </a:xfrm>
                <a:custGeom>
                  <a:rect b="b" l="l" r="r" t="t"/>
                  <a:pathLst>
                    <a:path extrusionOk="0" h="1461" w="1463">
                      <a:moveTo>
                        <a:pt x="732" y="0"/>
                      </a:moveTo>
                      <a:cubicBezTo>
                        <a:pt x="328" y="0"/>
                        <a:pt x="1" y="328"/>
                        <a:pt x="1" y="731"/>
                      </a:cubicBezTo>
                      <a:cubicBezTo>
                        <a:pt x="1" y="1135"/>
                        <a:pt x="328" y="1461"/>
                        <a:pt x="732" y="1461"/>
                      </a:cubicBezTo>
                      <a:cubicBezTo>
                        <a:pt x="1135" y="1461"/>
                        <a:pt x="1463" y="1135"/>
                        <a:pt x="1463" y="731"/>
                      </a:cubicBezTo>
                      <a:cubicBezTo>
                        <a:pt x="1463" y="328"/>
                        <a:pt x="1135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6" name="Google Shape;996;p28"/>
                <p:cNvSpPr/>
                <p:nvPr/>
              </p:nvSpPr>
              <p:spPr>
                <a:xfrm>
                  <a:off x="5867650" y="467380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1" y="0"/>
                      </a:moveTo>
                      <a:cubicBezTo>
                        <a:pt x="327" y="0"/>
                        <a:pt x="1" y="328"/>
                        <a:pt x="1" y="732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2"/>
                      </a:cubicBezTo>
                      <a:cubicBezTo>
                        <a:pt x="1461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7" name="Google Shape;997;p28"/>
                <p:cNvSpPr/>
                <p:nvPr/>
              </p:nvSpPr>
              <p:spPr>
                <a:xfrm>
                  <a:off x="5588800" y="5312750"/>
                  <a:ext cx="36525" cy="36550"/>
                </a:xfrm>
                <a:custGeom>
                  <a:rect b="b" l="l" r="r" t="t"/>
                  <a:pathLst>
                    <a:path extrusionOk="0" h="1462" w="1461">
                      <a:moveTo>
                        <a:pt x="731" y="0"/>
                      </a:moveTo>
                      <a:cubicBezTo>
                        <a:pt x="328" y="0"/>
                        <a:pt x="0" y="328"/>
                        <a:pt x="0" y="732"/>
                      </a:cubicBezTo>
                      <a:cubicBezTo>
                        <a:pt x="0" y="1134"/>
                        <a:pt x="328" y="1462"/>
                        <a:pt x="731" y="1462"/>
                      </a:cubicBezTo>
                      <a:cubicBezTo>
                        <a:pt x="1134" y="1462"/>
                        <a:pt x="1461" y="1134"/>
                        <a:pt x="1461" y="732"/>
                      </a:cubicBezTo>
                      <a:cubicBezTo>
                        <a:pt x="1461" y="328"/>
                        <a:pt x="1134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8" name="Google Shape;998;p28"/>
                <p:cNvSpPr/>
                <p:nvPr/>
              </p:nvSpPr>
              <p:spPr>
                <a:xfrm>
                  <a:off x="5900013" y="3540113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99" name="Google Shape;999;p28"/>
              <p:cNvSpPr/>
              <p:nvPr/>
            </p:nvSpPr>
            <p:spPr>
              <a:xfrm flipH="1" rot="5538019">
                <a:off x="3788155" y="4406606"/>
                <a:ext cx="75855" cy="75803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1" y="1461"/>
                    </a:cubicBezTo>
                    <a:cubicBezTo>
                      <a:pt x="1135" y="1461"/>
                      <a:pt x="1461" y="1133"/>
                      <a:pt x="1461" y="730"/>
                    </a:cubicBezTo>
                    <a:cubicBezTo>
                      <a:pt x="1461" y="326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0" name="Google Shape;1000;p28"/>
            <p:cNvGrpSpPr/>
            <p:nvPr/>
          </p:nvGrpSpPr>
          <p:grpSpPr>
            <a:xfrm rot="5400000">
              <a:off x="7779246" y="-1792341"/>
              <a:ext cx="2186019" cy="4663683"/>
              <a:chOff x="3061750" y="2798625"/>
              <a:chExt cx="1053300" cy="2247125"/>
            </a:xfrm>
          </p:grpSpPr>
          <p:grpSp>
            <p:nvGrpSpPr>
              <p:cNvPr id="1001" name="Google Shape;1001;p28"/>
              <p:cNvGrpSpPr/>
              <p:nvPr/>
            </p:nvGrpSpPr>
            <p:grpSpPr>
              <a:xfrm>
                <a:off x="3061750" y="2798625"/>
                <a:ext cx="1053300" cy="2247125"/>
                <a:chOff x="3682050" y="2775150"/>
                <a:chExt cx="1053300" cy="2247125"/>
              </a:xfrm>
            </p:grpSpPr>
            <p:sp>
              <p:nvSpPr>
                <p:cNvPr id="1002" name="Google Shape;1002;p28"/>
                <p:cNvSpPr/>
                <p:nvPr/>
              </p:nvSpPr>
              <p:spPr>
                <a:xfrm>
                  <a:off x="3682050" y="2798775"/>
                  <a:ext cx="1028200" cy="2199125"/>
                </a:xfrm>
                <a:custGeom>
                  <a:rect b="b" l="l" r="r" t="t"/>
                  <a:pathLst>
                    <a:path extrusionOk="0" h="87965" w="41128">
                      <a:moveTo>
                        <a:pt x="25100" y="0"/>
                      </a:moveTo>
                      <a:cubicBezTo>
                        <a:pt x="23851" y="0"/>
                        <a:pt x="22627" y="507"/>
                        <a:pt x="21744" y="1390"/>
                      </a:cubicBezTo>
                      <a:lnTo>
                        <a:pt x="11965" y="11169"/>
                      </a:lnTo>
                      <a:cubicBezTo>
                        <a:pt x="0" y="23134"/>
                        <a:pt x="0" y="42602"/>
                        <a:pt x="11965" y="54566"/>
                      </a:cubicBezTo>
                      <a:lnTo>
                        <a:pt x="16700" y="59302"/>
                      </a:lnTo>
                      <a:cubicBezTo>
                        <a:pt x="16747" y="59349"/>
                        <a:pt x="16775" y="59414"/>
                        <a:pt x="16775" y="59480"/>
                      </a:cubicBezTo>
                      <a:lnTo>
                        <a:pt x="16761" y="75497"/>
                      </a:lnTo>
                      <a:cubicBezTo>
                        <a:pt x="16761" y="75564"/>
                        <a:pt x="16735" y="75629"/>
                        <a:pt x="16687" y="75676"/>
                      </a:cubicBezTo>
                      <a:lnTo>
                        <a:pt x="6478" y="85885"/>
                      </a:lnTo>
                      <a:cubicBezTo>
                        <a:pt x="6002" y="86361"/>
                        <a:pt x="6002" y="87133"/>
                        <a:pt x="6478" y="87607"/>
                      </a:cubicBezTo>
                      <a:cubicBezTo>
                        <a:pt x="6716" y="87845"/>
                        <a:pt x="7027" y="87964"/>
                        <a:pt x="7339" y="87964"/>
                      </a:cubicBezTo>
                      <a:cubicBezTo>
                        <a:pt x="7650" y="87964"/>
                        <a:pt x="7962" y="87845"/>
                        <a:pt x="8200" y="87607"/>
                      </a:cubicBezTo>
                      <a:lnTo>
                        <a:pt x="18410" y="77399"/>
                      </a:lnTo>
                      <a:cubicBezTo>
                        <a:pt x="18910" y="76898"/>
                        <a:pt x="19196" y="76206"/>
                        <a:pt x="19197" y="75499"/>
                      </a:cubicBezTo>
                      <a:lnTo>
                        <a:pt x="19210" y="59481"/>
                      </a:lnTo>
                      <a:cubicBezTo>
                        <a:pt x="19210" y="58774"/>
                        <a:pt x="18923" y="58081"/>
                        <a:pt x="18422" y="57580"/>
                      </a:cubicBezTo>
                      <a:lnTo>
                        <a:pt x="13687" y="52844"/>
                      </a:lnTo>
                      <a:cubicBezTo>
                        <a:pt x="2671" y="41829"/>
                        <a:pt x="2671" y="23907"/>
                        <a:pt x="13687" y="12891"/>
                      </a:cubicBezTo>
                      <a:lnTo>
                        <a:pt x="23466" y="3112"/>
                      </a:lnTo>
                      <a:cubicBezTo>
                        <a:pt x="23896" y="2682"/>
                        <a:pt x="24492" y="2435"/>
                        <a:pt x="25099" y="2435"/>
                      </a:cubicBezTo>
                      <a:lnTo>
                        <a:pt x="39910" y="2435"/>
                      </a:lnTo>
                      <a:cubicBezTo>
                        <a:pt x="40582" y="2435"/>
                        <a:pt x="41127" y="1891"/>
                        <a:pt x="41127" y="1218"/>
                      </a:cubicBezTo>
                      <a:cubicBezTo>
                        <a:pt x="41127" y="882"/>
                        <a:pt x="40990" y="577"/>
                        <a:pt x="40770" y="357"/>
                      </a:cubicBezTo>
                      <a:lnTo>
                        <a:pt x="40771" y="356"/>
                      </a:lnTo>
                      <a:cubicBezTo>
                        <a:pt x="40550" y="136"/>
                        <a:pt x="40246" y="0"/>
                        <a:pt x="3991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3" name="Google Shape;1003;p28"/>
                <p:cNvSpPr/>
                <p:nvPr/>
              </p:nvSpPr>
              <p:spPr>
                <a:xfrm>
                  <a:off x="3810700" y="4912625"/>
                  <a:ext cx="109625" cy="109650"/>
                </a:xfrm>
                <a:custGeom>
                  <a:rect b="b" l="l" r="r" t="t"/>
                  <a:pathLst>
                    <a:path extrusionOk="0" h="4386" w="4385">
                      <a:moveTo>
                        <a:pt x="2193" y="1"/>
                      </a:moveTo>
                      <a:cubicBezTo>
                        <a:pt x="982" y="1"/>
                        <a:pt x="1" y="982"/>
                        <a:pt x="1" y="2193"/>
                      </a:cubicBezTo>
                      <a:cubicBezTo>
                        <a:pt x="1" y="3404"/>
                        <a:pt x="982" y="4385"/>
                        <a:pt x="2193" y="4385"/>
                      </a:cubicBezTo>
                      <a:cubicBezTo>
                        <a:pt x="3403" y="4385"/>
                        <a:pt x="4385" y="3404"/>
                        <a:pt x="4385" y="2193"/>
                      </a:cubicBezTo>
                      <a:cubicBezTo>
                        <a:pt x="4385" y="982"/>
                        <a:pt x="3403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4" name="Google Shape;1004;p28"/>
                <p:cNvSpPr/>
                <p:nvPr/>
              </p:nvSpPr>
              <p:spPr>
                <a:xfrm>
                  <a:off x="4625725" y="2775150"/>
                  <a:ext cx="109625" cy="109625"/>
                </a:xfrm>
                <a:custGeom>
                  <a:rect b="b" l="l" r="r" t="t"/>
                  <a:pathLst>
                    <a:path extrusionOk="0" h="4385" w="4385">
                      <a:moveTo>
                        <a:pt x="2192" y="0"/>
                      </a:moveTo>
                      <a:cubicBezTo>
                        <a:pt x="982" y="0"/>
                        <a:pt x="0" y="983"/>
                        <a:pt x="0" y="2192"/>
                      </a:cubicBezTo>
                      <a:cubicBezTo>
                        <a:pt x="0" y="3403"/>
                        <a:pt x="982" y="4384"/>
                        <a:pt x="2192" y="4384"/>
                      </a:cubicBezTo>
                      <a:cubicBezTo>
                        <a:pt x="3403" y="4384"/>
                        <a:pt x="4384" y="3403"/>
                        <a:pt x="4384" y="2192"/>
                      </a:cubicBezTo>
                      <a:cubicBezTo>
                        <a:pt x="4384" y="983"/>
                        <a:pt x="3403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5" name="Google Shape;1005;p28"/>
                <p:cNvSpPr/>
                <p:nvPr/>
              </p:nvSpPr>
              <p:spPr>
                <a:xfrm>
                  <a:off x="3970575" y="48258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0"/>
                      </a:moveTo>
                      <a:cubicBezTo>
                        <a:pt x="328" y="0"/>
                        <a:pt x="0" y="328"/>
                        <a:pt x="0" y="732"/>
                      </a:cubicBezTo>
                      <a:cubicBezTo>
                        <a:pt x="0" y="1135"/>
                        <a:pt x="328" y="1462"/>
                        <a:pt x="731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6" name="Google Shape;1006;p28"/>
                <p:cNvSpPr/>
                <p:nvPr/>
              </p:nvSpPr>
              <p:spPr>
                <a:xfrm>
                  <a:off x="3935550" y="4073500"/>
                  <a:ext cx="36525" cy="36550"/>
                </a:xfrm>
                <a:custGeom>
                  <a:rect b="b" l="l" r="r" t="t"/>
                  <a:pathLst>
                    <a:path extrusionOk="0" h="1462" w="1461">
                      <a:moveTo>
                        <a:pt x="730" y="1"/>
                      </a:moveTo>
                      <a:cubicBezTo>
                        <a:pt x="328" y="1"/>
                        <a:pt x="0" y="327"/>
                        <a:pt x="0" y="731"/>
                      </a:cubicBezTo>
                      <a:cubicBezTo>
                        <a:pt x="0" y="1134"/>
                        <a:pt x="328" y="1462"/>
                        <a:pt x="730" y="1462"/>
                      </a:cubicBezTo>
                      <a:cubicBezTo>
                        <a:pt x="1134" y="1462"/>
                        <a:pt x="1461" y="1134"/>
                        <a:pt x="1461" y="731"/>
                      </a:cubicBezTo>
                      <a:cubicBezTo>
                        <a:pt x="1461" y="327"/>
                        <a:pt x="1134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7" name="Google Shape;1007;p28"/>
                <p:cNvSpPr/>
                <p:nvPr/>
              </p:nvSpPr>
              <p:spPr>
                <a:xfrm>
                  <a:off x="3827000" y="389127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4"/>
                        <a:pt x="328" y="1461"/>
                        <a:pt x="732" y="1461"/>
                      </a:cubicBezTo>
                      <a:cubicBezTo>
                        <a:pt x="1134" y="1461"/>
                        <a:pt x="1462" y="1134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8" name="Google Shape;1008;p28"/>
                <p:cNvSpPr/>
                <p:nvPr/>
              </p:nvSpPr>
              <p:spPr>
                <a:xfrm>
                  <a:off x="4449975" y="2812225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7"/>
                        <a:pt x="1" y="731"/>
                      </a:cubicBezTo>
                      <a:cubicBezTo>
                        <a:pt x="1" y="1134"/>
                        <a:pt x="328" y="1461"/>
                        <a:pt x="731" y="1461"/>
                      </a:cubicBezTo>
                      <a:cubicBezTo>
                        <a:pt x="1135" y="1461"/>
                        <a:pt x="1463" y="1134"/>
                        <a:pt x="1463" y="731"/>
                      </a:cubicBezTo>
                      <a:cubicBezTo>
                        <a:pt x="1463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9" name="Google Shape;1009;p28"/>
                <p:cNvSpPr/>
                <p:nvPr/>
              </p:nvSpPr>
              <p:spPr>
                <a:xfrm>
                  <a:off x="4210925" y="28547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0" y="328"/>
                        <a:pt x="0" y="732"/>
                      </a:cubicBezTo>
                      <a:cubicBezTo>
                        <a:pt x="0" y="1135"/>
                        <a:pt x="328" y="1463"/>
                        <a:pt x="731" y="1463"/>
                      </a:cubicBezTo>
                      <a:cubicBezTo>
                        <a:pt x="1135" y="1463"/>
                        <a:pt x="1462" y="1135"/>
                        <a:pt x="1462" y="732"/>
                      </a:cubicBezTo>
                      <a:cubicBezTo>
                        <a:pt x="1462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0" name="Google Shape;1010;p28"/>
                <p:cNvSpPr/>
                <p:nvPr/>
              </p:nvSpPr>
              <p:spPr>
                <a:xfrm>
                  <a:off x="4088325" y="4226300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1"/>
                      </a:cubicBezTo>
                      <a:cubicBezTo>
                        <a:pt x="1" y="1135"/>
                        <a:pt x="328" y="1461"/>
                        <a:pt x="731" y="1461"/>
                      </a:cubicBezTo>
                      <a:cubicBezTo>
                        <a:pt x="1135" y="1461"/>
                        <a:pt x="1463" y="1135"/>
                        <a:pt x="1463" y="731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1" name="Google Shape;1011;p28"/>
                <p:cNvSpPr/>
                <p:nvPr/>
              </p:nvSpPr>
              <p:spPr>
                <a:xfrm>
                  <a:off x="3910700" y="3168550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3"/>
                        <a:pt x="328" y="1461"/>
                        <a:pt x="732" y="1461"/>
                      </a:cubicBezTo>
                      <a:cubicBezTo>
                        <a:pt x="1134" y="1461"/>
                        <a:pt x="1462" y="1133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2" name="Google Shape;1012;p28"/>
                <p:cNvSpPr/>
                <p:nvPr/>
              </p:nvSpPr>
              <p:spPr>
                <a:xfrm>
                  <a:off x="3825500" y="332710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1" y="1"/>
                      </a:moveTo>
                      <a:cubicBezTo>
                        <a:pt x="327" y="1"/>
                        <a:pt x="1" y="328"/>
                        <a:pt x="1" y="732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4" y="1462"/>
                        <a:pt x="1461" y="1135"/>
                        <a:pt x="1461" y="732"/>
                      </a:cubicBezTo>
                      <a:cubicBezTo>
                        <a:pt x="1461" y="328"/>
                        <a:pt x="1134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3" name="Google Shape;1013;p28"/>
                <p:cNvSpPr/>
                <p:nvPr/>
              </p:nvSpPr>
              <p:spPr>
                <a:xfrm>
                  <a:off x="3773550" y="369062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7" y="1"/>
                        <a:pt x="1" y="327"/>
                        <a:pt x="1" y="731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1"/>
                      </a:cubicBezTo>
                      <a:cubicBezTo>
                        <a:pt x="1461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4" name="Google Shape;1014;p28"/>
                <p:cNvSpPr/>
                <p:nvPr/>
              </p:nvSpPr>
              <p:spPr>
                <a:xfrm>
                  <a:off x="3773150" y="350827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2"/>
                      </a:cubicBezTo>
                      <a:cubicBezTo>
                        <a:pt x="1" y="1135"/>
                        <a:pt x="328" y="1463"/>
                        <a:pt x="731" y="1463"/>
                      </a:cubicBezTo>
                      <a:cubicBezTo>
                        <a:pt x="1135" y="1463"/>
                        <a:pt x="1463" y="1135"/>
                        <a:pt x="1463" y="732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5" name="Google Shape;1015;p28"/>
                <p:cNvSpPr/>
                <p:nvPr/>
              </p:nvSpPr>
              <p:spPr>
                <a:xfrm>
                  <a:off x="4643938" y="279390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6" name="Google Shape;1016;p28"/>
                <p:cNvSpPr/>
                <p:nvPr/>
              </p:nvSpPr>
              <p:spPr>
                <a:xfrm>
                  <a:off x="3828900" y="493085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17" name="Google Shape;1017;p28"/>
              <p:cNvSpPr/>
              <p:nvPr/>
            </p:nvSpPr>
            <p:spPr>
              <a:xfrm>
                <a:off x="3490975" y="4659875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1" y="1135"/>
                      <a:pt x="1461" y="731"/>
                    </a:cubicBezTo>
                    <a:cubicBezTo>
                      <a:pt x="1461" y="327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28"/>
              <p:cNvSpPr/>
              <p:nvPr/>
            </p:nvSpPr>
            <p:spPr>
              <a:xfrm>
                <a:off x="3422350" y="304650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28"/>
              <p:cNvSpPr/>
              <p:nvPr/>
            </p:nvSpPr>
            <p:spPr>
              <a:xfrm>
                <a:off x="3490950" y="44548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20" name="Google Shape;1020;p28"/>
            <p:cNvGrpSpPr/>
            <p:nvPr/>
          </p:nvGrpSpPr>
          <p:grpSpPr>
            <a:xfrm rot="-10536040">
              <a:off x="8286973" y="1806219"/>
              <a:ext cx="1358255" cy="6377958"/>
              <a:chOff x="4851025" y="424250"/>
              <a:chExt cx="654450" cy="3073100"/>
            </a:xfrm>
          </p:grpSpPr>
          <p:sp>
            <p:nvSpPr>
              <p:cNvPr id="1021" name="Google Shape;1021;p28"/>
              <p:cNvSpPr/>
              <p:nvPr/>
            </p:nvSpPr>
            <p:spPr>
              <a:xfrm>
                <a:off x="4851025" y="448600"/>
                <a:ext cx="631325" cy="3024400"/>
              </a:xfrm>
              <a:custGeom>
                <a:rect b="b" l="l" r="r" t="t"/>
                <a:pathLst>
                  <a:path extrusionOk="0" h="120976" w="25253">
                    <a:moveTo>
                      <a:pt x="17263" y="1"/>
                    </a:moveTo>
                    <a:cubicBezTo>
                      <a:pt x="16919" y="1"/>
                      <a:pt x="16578" y="145"/>
                      <a:pt x="16337" y="427"/>
                    </a:cubicBezTo>
                    <a:lnTo>
                      <a:pt x="1215" y="18082"/>
                    </a:lnTo>
                    <a:cubicBezTo>
                      <a:pt x="486" y="18933"/>
                      <a:pt x="1" y="20417"/>
                      <a:pt x="87" y="21534"/>
                    </a:cubicBezTo>
                    <a:lnTo>
                      <a:pt x="1840" y="44229"/>
                    </a:lnTo>
                    <a:cubicBezTo>
                      <a:pt x="1927" y="45346"/>
                      <a:pt x="2634" y="46738"/>
                      <a:pt x="3486" y="47467"/>
                    </a:cubicBezTo>
                    <a:lnTo>
                      <a:pt x="17422" y="59405"/>
                    </a:lnTo>
                    <a:cubicBezTo>
                      <a:pt x="17790" y="59720"/>
                      <a:pt x="18186" y="60500"/>
                      <a:pt x="18223" y="60982"/>
                    </a:cubicBezTo>
                    <a:lnTo>
                      <a:pt x="22773" y="119851"/>
                    </a:lnTo>
                    <a:cubicBezTo>
                      <a:pt x="22798" y="120187"/>
                      <a:pt x="22958" y="120480"/>
                      <a:pt x="23194" y="120682"/>
                    </a:cubicBezTo>
                    <a:cubicBezTo>
                      <a:pt x="23409" y="120866"/>
                      <a:pt x="23686" y="120975"/>
                      <a:pt x="23985" y="120975"/>
                    </a:cubicBezTo>
                    <a:cubicBezTo>
                      <a:pt x="24016" y="120975"/>
                      <a:pt x="24048" y="120974"/>
                      <a:pt x="24081" y="120972"/>
                    </a:cubicBezTo>
                    <a:cubicBezTo>
                      <a:pt x="24752" y="120920"/>
                      <a:pt x="25253" y="120334"/>
                      <a:pt x="25201" y="119664"/>
                    </a:cubicBezTo>
                    <a:lnTo>
                      <a:pt x="20652" y="60795"/>
                    </a:lnTo>
                    <a:cubicBezTo>
                      <a:pt x="20565" y="59676"/>
                      <a:pt x="19858" y="58284"/>
                      <a:pt x="19007" y="57555"/>
                    </a:cubicBezTo>
                    <a:lnTo>
                      <a:pt x="5070" y="45618"/>
                    </a:lnTo>
                    <a:cubicBezTo>
                      <a:pt x="4702" y="45304"/>
                      <a:pt x="4306" y="44522"/>
                      <a:pt x="4269" y="44041"/>
                    </a:cubicBezTo>
                    <a:lnTo>
                      <a:pt x="2516" y="21347"/>
                    </a:lnTo>
                    <a:cubicBezTo>
                      <a:pt x="2478" y="20866"/>
                      <a:pt x="2750" y="20033"/>
                      <a:pt x="3065" y="19666"/>
                    </a:cubicBezTo>
                    <a:lnTo>
                      <a:pt x="18187" y="2011"/>
                    </a:lnTo>
                    <a:cubicBezTo>
                      <a:pt x="18624" y="1500"/>
                      <a:pt x="18564" y="732"/>
                      <a:pt x="18054" y="293"/>
                    </a:cubicBezTo>
                    <a:cubicBezTo>
                      <a:pt x="17825" y="97"/>
                      <a:pt x="17543" y="1"/>
                      <a:pt x="172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28"/>
              <p:cNvSpPr/>
              <p:nvPr/>
            </p:nvSpPr>
            <p:spPr>
              <a:xfrm>
                <a:off x="5227775" y="424250"/>
                <a:ext cx="109600" cy="109650"/>
              </a:xfrm>
              <a:custGeom>
                <a:rect b="b" l="l" r="r" t="t"/>
                <a:pathLst>
                  <a:path extrusionOk="0" h="4386" w="4384">
                    <a:moveTo>
                      <a:pt x="2191" y="1"/>
                    </a:moveTo>
                    <a:cubicBezTo>
                      <a:pt x="982" y="1"/>
                      <a:pt x="0" y="982"/>
                      <a:pt x="0" y="2193"/>
                    </a:cubicBezTo>
                    <a:cubicBezTo>
                      <a:pt x="0" y="3404"/>
                      <a:pt x="982" y="4385"/>
                      <a:pt x="2191" y="4385"/>
                    </a:cubicBezTo>
                    <a:cubicBezTo>
                      <a:pt x="3402" y="4385"/>
                      <a:pt x="4383" y="3404"/>
                      <a:pt x="4383" y="2193"/>
                    </a:cubicBezTo>
                    <a:cubicBezTo>
                      <a:pt x="4383" y="982"/>
                      <a:pt x="3402" y="1"/>
                      <a:pt x="2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28"/>
              <p:cNvSpPr/>
              <p:nvPr/>
            </p:nvSpPr>
            <p:spPr>
              <a:xfrm>
                <a:off x="5395875" y="3387725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0"/>
                    </a:moveTo>
                    <a:cubicBezTo>
                      <a:pt x="982" y="0"/>
                      <a:pt x="1" y="982"/>
                      <a:pt x="1" y="2193"/>
                    </a:cubicBezTo>
                    <a:cubicBezTo>
                      <a:pt x="1" y="3403"/>
                      <a:pt x="982" y="4385"/>
                      <a:pt x="2193" y="4385"/>
                    </a:cubicBezTo>
                    <a:cubicBezTo>
                      <a:pt x="3403" y="4385"/>
                      <a:pt x="4384" y="3403"/>
                      <a:pt x="4384" y="2193"/>
                    </a:cubicBezTo>
                    <a:cubicBezTo>
                      <a:pt x="4384" y="982"/>
                      <a:pt x="3403" y="0"/>
                      <a:pt x="2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28"/>
              <p:cNvSpPr/>
              <p:nvPr/>
            </p:nvSpPr>
            <p:spPr>
              <a:xfrm>
                <a:off x="5327225" y="204755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1" y="1463"/>
                    </a:cubicBezTo>
                    <a:cubicBezTo>
                      <a:pt x="1133" y="1463"/>
                      <a:pt x="1461" y="1135"/>
                      <a:pt x="1461" y="731"/>
                    </a:cubicBezTo>
                    <a:cubicBezTo>
                      <a:pt x="1461" y="328"/>
                      <a:pt x="1133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28"/>
              <p:cNvSpPr/>
              <p:nvPr/>
            </p:nvSpPr>
            <p:spPr>
              <a:xfrm>
                <a:off x="4873475" y="107580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4"/>
                      <a:pt x="327" y="1462"/>
                      <a:pt x="731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28"/>
              <p:cNvSpPr/>
              <p:nvPr/>
            </p:nvSpPr>
            <p:spPr>
              <a:xfrm>
                <a:off x="5221675" y="1834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28"/>
              <p:cNvSpPr/>
              <p:nvPr/>
            </p:nvSpPr>
            <p:spPr>
              <a:xfrm>
                <a:off x="5373750" y="2669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0" y="328"/>
                      <a:pt x="0" y="732"/>
                    </a:cubicBezTo>
                    <a:cubicBezTo>
                      <a:pt x="0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28"/>
              <p:cNvSpPr/>
              <p:nvPr/>
            </p:nvSpPr>
            <p:spPr>
              <a:xfrm>
                <a:off x="5387700" y="28533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28"/>
              <p:cNvSpPr/>
              <p:nvPr/>
            </p:nvSpPr>
            <p:spPr>
              <a:xfrm>
                <a:off x="5361650" y="24670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2" y="1461"/>
                    </a:cubicBezTo>
                    <a:cubicBezTo>
                      <a:pt x="1135" y="1461"/>
                      <a:pt x="1462" y="1133"/>
                      <a:pt x="1462" y="730"/>
                    </a:cubicBezTo>
                    <a:cubicBezTo>
                      <a:pt x="1462" y="326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28"/>
              <p:cNvSpPr/>
              <p:nvPr/>
            </p:nvSpPr>
            <p:spPr>
              <a:xfrm>
                <a:off x="5341550" y="2235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2" y="1462"/>
                    </a:cubicBezTo>
                    <a:cubicBezTo>
                      <a:pt x="1134" y="1462"/>
                      <a:pt x="1462" y="1135"/>
                      <a:pt x="1462" y="731"/>
                    </a:cubicBezTo>
                    <a:cubicBezTo>
                      <a:pt x="1462" y="328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28"/>
              <p:cNvSpPr/>
              <p:nvPr/>
            </p:nvSpPr>
            <p:spPr>
              <a:xfrm>
                <a:off x="4909550" y="1510625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0" y="1463"/>
                    </a:cubicBezTo>
                    <a:cubicBezTo>
                      <a:pt x="1134" y="1463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28"/>
              <p:cNvSpPr/>
              <p:nvPr/>
            </p:nvSpPr>
            <p:spPr>
              <a:xfrm>
                <a:off x="5044100" y="168192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1"/>
                    </a:cubicBezTo>
                    <a:cubicBezTo>
                      <a:pt x="1" y="1134"/>
                      <a:pt x="327" y="1461"/>
                      <a:pt x="731" y="1461"/>
                    </a:cubicBezTo>
                    <a:cubicBezTo>
                      <a:pt x="1134" y="1461"/>
                      <a:pt x="1461" y="1134"/>
                      <a:pt x="1461" y="731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28"/>
              <p:cNvSpPr/>
              <p:nvPr/>
            </p:nvSpPr>
            <p:spPr>
              <a:xfrm>
                <a:off x="4936175" y="8438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28"/>
              <p:cNvSpPr/>
              <p:nvPr/>
            </p:nvSpPr>
            <p:spPr>
              <a:xfrm>
                <a:off x="5133850" y="6130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28"/>
              <p:cNvSpPr/>
              <p:nvPr/>
            </p:nvSpPr>
            <p:spPr>
              <a:xfrm>
                <a:off x="5245975" y="4424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28"/>
              <p:cNvSpPr/>
              <p:nvPr/>
            </p:nvSpPr>
            <p:spPr>
              <a:xfrm>
                <a:off x="5414063" y="3405938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28"/>
              <p:cNvSpPr/>
              <p:nvPr/>
            </p:nvSpPr>
            <p:spPr>
              <a:xfrm>
                <a:off x="5407211" y="3113013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9" name="Google Shape;1039;p29"/>
          <p:cNvGrpSpPr/>
          <p:nvPr/>
        </p:nvGrpSpPr>
        <p:grpSpPr>
          <a:xfrm>
            <a:off x="-1545742" y="-135645"/>
            <a:ext cx="14095135" cy="6259329"/>
            <a:chOff x="-1545742" y="-135645"/>
            <a:chExt cx="14095135" cy="6259329"/>
          </a:xfrm>
        </p:grpSpPr>
        <p:grpSp>
          <p:nvGrpSpPr>
            <p:cNvPr id="1040" name="Google Shape;1040;p29"/>
            <p:cNvGrpSpPr/>
            <p:nvPr/>
          </p:nvGrpSpPr>
          <p:grpSpPr>
            <a:xfrm flipH="1" rot="10800000">
              <a:off x="-1545742" y="987876"/>
              <a:ext cx="4482760" cy="4754793"/>
              <a:chOff x="4204225" y="2144350"/>
              <a:chExt cx="2159950" cy="2291025"/>
            </a:xfrm>
          </p:grpSpPr>
          <p:sp>
            <p:nvSpPr>
              <p:cNvPr id="1041" name="Google Shape;1041;p29"/>
              <p:cNvSpPr/>
              <p:nvPr/>
            </p:nvSpPr>
            <p:spPr>
              <a:xfrm>
                <a:off x="4204225" y="2168700"/>
                <a:ext cx="2138575" cy="2242350"/>
              </a:xfrm>
              <a:custGeom>
                <a:rect b="b" l="l" r="r" t="t"/>
                <a:pathLst>
                  <a:path extrusionOk="0" h="89694" w="85543">
                    <a:moveTo>
                      <a:pt x="84207" y="0"/>
                    </a:moveTo>
                    <a:cubicBezTo>
                      <a:pt x="83895" y="0"/>
                      <a:pt x="83583" y="119"/>
                      <a:pt x="83345" y="357"/>
                    </a:cubicBezTo>
                    <a:lnTo>
                      <a:pt x="69442" y="14262"/>
                    </a:lnTo>
                    <a:cubicBezTo>
                      <a:pt x="69394" y="14308"/>
                      <a:pt x="69330" y="14335"/>
                      <a:pt x="69263" y="14335"/>
                    </a:cubicBezTo>
                    <a:lnTo>
                      <a:pt x="49162" y="14335"/>
                    </a:lnTo>
                    <a:cubicBezTo>
                      <a:pt x="47913" y="14335"/>
                      <a:pt x="46690" y="14842"/>
                      <a:pt x="45806" y="15725"/>
                    </a:cubicBezTo>
                    <a:lnTo>
                      <a:pt x="32790" y="28742"/>
                    </a:lnTo>
                    <a:cubicBezTo>
                      <a:pt x="32741" y="28790"/>
                      <a:pt x="32662" y="28819"/>
                      <a:pt x="32577" y="28822"/>
                    </a:cubicBezTo>
                    <a:cubicBezTo>
                      <a:pt x="23839" y="28988"/>
                      <a:pt x="15651" y="32519"/>
                      <a:pt x="9519" y="38765"/>
                    </a:cubicBezTo>
                    <a:cubicBezTo>
                      <a:pt x="3380" y="45017"/>
                      <a:pt x="0" y="53287"/>
                      <a:pt x="0" y="62050"/>
                    </a:cubicBezTo>
                    <a:lnTo>
                      <a:pt x="0" y="65766"/>
                    </a:lnTo>
                    <a:cubicBezTo>
                      <a:pt x="0" y="67016"/>
                      <a:pt x="507" y="68239"/>
                      <a:pt x="1390" y="69123"/>
                    </a:cubicBezTo>
                    <a:lnTo>
                      <a:pt x="21604" y="89336"/>
                    </a:lnTo>
                    <a:cubicBezTo>
                      <a:pt x="21841" y="89574"/>
                      <a:pt x="22153" y="89693"/>
                      <a:pt x="22465" y="89694"/>
                    </a:cubicBezTo>
                    <a:lnTo>
                      <a:pt x="22465" y="89694"/>
                    </a:lnTo>
                    <a:cubicBezTo>
                      <a:pt x="22777" y="89693"/>
                      <a:pt x="23089" y="89574"/>
                      <a:pt x="23326" y="89336"/>
                    </a:cubicBezTo>
                    <a:cubicBezTo>
                      <a:pt x="23802" y="88861"/>
                      <a:pt x="23802" y="88090"/>
                      <a:pt x="23326" y="87614"/>
                    </a:cubicBezTo>
                    <a:lnTo>
                      <a:pt x="3112" y="67401"/>
                    </a:lnTo>
                    <a:cubicBezTo>
                      <a:pt x="2682" y="66970"/>
                      <a:pt x="2435" y="66375"/>
                      <a:pt x="2435" y="65766"/>
                    </a:cubicBezTo>
                    <a:lnTo>
                      <a:pt x="2435" y="62050"/>
                    </a:lnTo>
                    <a:cubicBezTo>
                      <a:pt x="2435" y="53930"/>
                      <a:pt x="5568" y="46266"/>
                      <a:pt x="11257" y="40471"/>
                    </a:cubicBezTo>
                    <a:cubicBezTo>
                      <a:pt x="16939" y="34683"/>
                      <a:pt x="24527" y="31411"/>
                      <a:pt x="32624" y="31257"/>
                    </a:cubicBezTo>
                    <a:cubicBezTo>
                      <a:pt x="33344" y="31243"/>
                      <a:pt x="34015" y="30961"/>
                      <a:pt x="34512" y="30464"/>
                    </a:cubicBezTo>
                    <a:lnTo>
                      <a:pt x="47528" y="17448"/>
                    </a:lnTo>
                    <a:cubicBezTo>
                      <a:pt x="47958" y="17018"/>
                      <a:pt x="48554" y="16771"/>
                      <a:pt x="49162" y="16771"/>
                    </a:cubicBezTo>
                    <a:lnTo>
                      <a:pt x="69263" y="16771"/>
                    </a:lnTo>
                    <a:cubicBezTo>
                      <a:pt x="69971" y="16771"/>
                      <a:pt x="70664" y="16484"/>
                      <a:pt x="71164" y="15984"/>
                    </a:cubicBezTo>
                    <a:lnTo>
                      <a:pt x="85067" y="2079"/>
                    </a:lnTo>
                    <a:cubicBezTo>
                      <a:pt x="85543" y="1605"/>
                      <a:pt x="85543" y="833"/>
                      <a:pt x="85067" y="357"/>
                    </a:cubicBezTo>
                    <a:cubicBezTo>
                      <a:pt x="84830" y="119"/>
                      <a:pt x="84518" y="0"/>
                      <a:pt x="84207" y="0"/>
                    </a:cubicBezTo>
                    <a:close/>
                    <a:moveTo>
                      <a:pt x="22465" y="89694"/>
                    </a:moveTo>
                    <a:cubicBezTo>
                      <a:pt x="22465" y="89694"/>
                      <a:pt x="22464" y="89694"/>
                      <a:pt x="22464" y="89694"/>
                    </a:cubicBezTo>
                    <a:lnTo>
                      <a:pt x="22465" y="89694"/>
                    </a:lnTo>
                    <a:cubicBezTo>
                      <a:pt x="22465" y="89694"/>
                      <a:pt x="22465" y="89694"/>
                      <a:pt x="22465" y="8969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29"/>
              <p:cNvSpPr/>
              <p:nvPr/>
            </p:nvSpPr>
            <p:spPr>
              <a:xfrm>
                <a:off x="6254575" y="2144350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4"/>
                      <a:pt x="982" y="4385"/>
                      <a:pt x="2193" y="4385"/>
                    </a:cubicBezTo>
                    <a:cubicBezTo>
                      <a:pt x="3402" y="4385"/>
                      <a:pt x="4384" y="3404"/>
                      <a:pt x="4384" y="2193"/>
                    </a:cubicBezTo>
                    <a:cubicBezTo>
                      <a:pt x="4384" y="982"/>
                      <a:pt x="3402" y="1"/>
                      <a:pt x="21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29"/>
              <p:cNvSpPr/>
              <p:nvPr/>
            </p:nvSpPr>
            <p:spPr>
              <a:xfrm>
                <a:off x="4715200" y="4325775"/>
                <a:ext cx="109650" cy="109600"/>
              </a:xfrm>
              <a:custGeom>
                <a:rect b="b" l="l" r="r" t="t"/>
                <a:pathLst>
                  <a:path extrusionOk="0" h="4384" w="4386">
                    <a:moveTo>
                      <a:pt x="2193" y="1"/>
                    </a:moveTo>
                    <a:cubicBezTo>
                      <a:pt x="982" y="1"/>
                      <a:pt x="1" y="982"/>
                      <a:pt x="1" y="2192"/>
                    </a:cubicBezTo>
                    <a:cubicBezTo>
                      <a:pt x="1" y="3403"/>
                      <a:pt x="982" y="4384"/>
                      <a:pt x="2193" y="4384"/>
                    </a:cubicBezTo>
                    <a:cubicBezTo>
                      <a:pt x="3404" y="4384"/>
                      <a:pt x="4385" y="3403"/>
                      <a:pt x="4385" y="2192"/>
                    </a:cubicBezTo>
                    <a:cubicBezTo>
                      <a:pt x="4385" y="982"/>
                      <a:pt x="3404" y="1"/>
                      <a:pt x="21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29"/>
              <p:cNvSpPr/>
              <p:nvPr/>
            </p:nvSpPr>
            <p:spPr>
              <a:xfrm>
                <a:off x="4477325" y="3113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6" y="0"/>
                      <a:pt x="0" y="328"/>
                      <a:pt x="0" y="731"/>
                    </a:cubicBezTo>
                    <a:cubicBezTo>
                      <a:pt x="0" y="1135"/>
                      <a:pt x="326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29"/>
              <p:cNvSpPr/>
              <p:nvPr/>
            </p:nvSpPr>
            <p:spPr>
              <a:xfrm>
                <a:off x="4648175" y="29909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29"/>
              <p:cNvSpPr/>
              <p:nvPr/>
            </p:nvSpPr>
            <p:spPr>
              <a:xfrm>
                <a:off x="4939350" y="290225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4"/>
                      <a:pt x="328" y="1462"/>
                      <a:pt x="731" y="1462"/>
                    </a:cubicBezTo>
                    <a:cubicBezTo>
                      <a:pt x="1135" y="1462"/>
                      <a:pt x="1461" y="1134"/>
                      <a:pt x="1461" y="731"/>
                    </a:cubicBezTo>
                    <a:cubicBezTo>
                      <a:pt x="1461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29"/>
              <p:cNvSpPr/>
              <p:nvPr/>
            </p:nvSpPr>
            <p:spPr>
              <a:xfrm>
                <a:off x="5783075" y="253650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1"/>
                      <a:pt x="731" y="1461"/>
                    </a:cubicBezTo>
                    <a:cubicBezTo>
                      <a:pt x="1134" y="1461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29"/>
              <p:cNvSpPr/>
              <p:nvPr/>
            </p:nvSpPr>
            <p:spPr>
              <a:xfrm>
                <a:off x="5538875" y="25365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29"/>
              <p:cNvSpPr/>
              <p:nvPr/>
            </p:nvSpPr>
            <p:spPr>
              <a:xfrm>
                <a:off x="5327725" y="259197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6"/>
                      <a:pt x="1" y="730"/>
                    </a:cubicBezTo>
                    <a:cubicBezTo>
                      <a:pt x="1" y="1133"/>
                      <a:pt x="327" y="1461"/>
                      <a:pt x="731" y="1461"/>
                    </a:cubicBezTo>
                    <a:cubicBezTo>
                      <a:pt x="1135" y="1461"/>
                      <a:pt x="1461" y="1133"/>
                      <a:pt x="1461" y="730"/>
                    </a:cubicBezTo>
                    <a:cubicBezTo>
                      <a:pt x="1461" y="326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29"/>
              <p:cNvSpPr/>
              <p:nvPr/>
            </p:nvSpPr>
            <p:spPr>
              <a:xfrm>
                <a:off x="4483500" y="40996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7"/>
                      <a:pt x="1" y="731"/>
                    </a:cubicBezTo>
                    <a:cubicBezTo>
                      <a:pt x="1" y="1134"/>
                      <a:pt x="328" y="1461"/>
                      <a:pt x="732" y="1461"/>
                    </a:cubicBezTo>
                    <a:cubicBezTo>
                      <a:pt x="1135" y="1461"/>
                      <a:pt x="1462" y="1134"/>
                      <a:pt x="1462" y="731"/>
                    </a:cubicBezTo>
                    <a:cubicBezTo>
                      <a:pt x="1462" y="327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29"/>
              <p:cNvSpPr/>
              <p:nvPr/>
            </p:nvSpPr>
            <p:spPr>
              <a:xfrm>
                <a:off x="5147625" y="277065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9"/>
                      <a:pt x="1" y="732"/>
                    </a:cubicBezTo>
                    <a:cubicBezTo>
                      <a:pt x="1" y="1135"/>
                      <a:pt x="328" y="1463"/>
                      <a:pt x="731" y="1463"/>
                    </a:cubicBezTo>
                    <a:cubicBezTo>
                      <a:pt x="1135" y="1463"/>
                      <a:pt x="1463" y="1135"/>
                      <a:pt x="1463" y="732"/>
                    </a:cubicBezTo>
                    <a:cubicBezTo>
                      <a:pt x="1463" y="329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29"/>
              <p:cNvSpPr/>
              <p:nvPr/>
            </p:nvSpPr>
            <p:spPr>
              <a:xfrm>
                <a:off x="4225350" y="35764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2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5"/>
                      <a:pt x="328" y="1461"/>
                      <a:pt x="732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7"/>
                      <a:pt x="1135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29"/>
              <p:cNvSpPr/>
              <p:nvPr/>
            </p:nvSpPr>
            <p:spPr>
              <a:xfrm>
                <a:off x="4290150" y="33592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29"/>
              <p:cNvSpPr/>
              <p:nvPr/>
            </p:nvSpPr>
            <p:spPr>
              <a:xfrm>
                <a:off x="4271875" y="38878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29"/>
              <p:cNvSpPr/>
              <p:nvPr/>
            </p:nvSpPr>
            <p:spPr>
              <a:xfrm>
                <a:off x="5972075" y="24999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2" y="1463"/>
                    </a:cubicBezTo>
                    <a:cubicBezTo>
                      <a:pt x="1134" y="1463"/>
                      <a:pt x="1462" y="1135"/>
                      <a:pt x="1462" y="732"/>
                    </a:cubicBezTo>
                    <a:cubicBezTo>
                      <a:pt x="1462" y="328"/>
                      <a:pt x="1134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29"/>
              <p:cNvSpPr/>
              <p:nvPr/>
            </p:nvSpPr>
            <p:spPr>
              <a:xfrm>
                <a:off x="6272763" y="216255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29"/>
              <p:cNvSpPr/>
              <p:nvPr/>
            </p:nvSpPr>
            <p:spPr>
              <a:xfrm>
                <a:off x="6126525" y="23463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2" y="1463"/>
                    </a:cubicBezTo>
                    <a:cubicBezTo>
                      <a:pt x="1134" y="1463"/>
                      <a:pt x="1462" y="1135"/>
                      <a:pt x="1462" y="732"/>
                    </a:cubicBezTo>
                    <a:cubicBezTo>
                      <a:pt x="1462" y="328"/>
                      <a:pt x="1134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29"/>
              <p:cNvSpPr/>
              <p:nvPr/>
            </p:nvSpPr>
            <p:spPr>
              <a:xfrm>
                <a:off x="4733413" y="43439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9" name="Google Shape;1059;p29"/>
            <p:cNvGrpSpPr/>
            <p:nvPr/>
          </p:nvGrpSpPr>
          <p:grpSpPr>
            <a:xfrm flipH="1">
              <a:off x="6083170" y="-135645"/>
              <a:ext cx="6466222" cy="6259329"/>
              <a:chOff x="-3358617" y="-151795"/>
              <a:chExt cx="6466222" cy="6259329"/>
            </a:xfrm>
          </p:grpSpPr>
          <p:grpSp>
            <p:nvGrpSpPr>
              <p:cNvPr id="1060" name="Google Shape;1060;p29"/>
              <p:cNvGrpSpPr/>
              <p:nvPr/>
            </p:nvGrpSpPr>
            <p:grpSpPr>
              <a:xfrm rot="5675928">
                <a:off x="-804623" y="1985994"/>
                <a:ext cx="1358233" cy="6377855"/>
                <a:chOff x="4851025" y="424250"/>
                <a:chExt cx="654450" cy="3073100"/>
              </a:xfrm>
            </p:grpSpPr>
            <p:sp>
              <p:nvSpPr>
                <p:cNvPr id="1061" name="Google Shape;1061;p29"/>
                <p:cNvSpPr/>
                <p:nvPr/>
              </p:nvSpPr>
              <p:spPr>
                <a:xfrm>
                  <a:off x="4851025" y="448600"/>
                  <a:ext cx="631325" cy="3024400"/>
                </a:xfrm>
                <a:custGeom>
                  <a:rect b="b" l="l" r="r" t="t"/>
                  <a:pathLst>
                    <a:path extrusionOk="0" h="120976" w="25253">
                      <a:moveTo>
                        <a:pt x="17263" y="1"/>
                      </a:moveTo>
                      <a:cubicBezTo>
                        <a:pt x="16919" y="1"/>
                        <a:pt x="16578" y="145"/>
                        <a:pt x="16337" y="427"/>
                      </a:cubicBezTo>
                      <a:lnTo>
                        <a:pt x="1215" y="18082"/>
                      </a:lnTo>
                      <a:cubicBezTo>
                        <a:pt x="486" y="18933"/>
                        <a:pt x="1" y="20417"/>
                        <a:pt x="87" y="21534"/>
                      </a:cubicBezTo>
                      <a:lnTo>
                        <a:pt x="1840" y="44229"/>
                      </a:lnTo>
                      <a:cubicBezTo>
                        <a:pt x="1927" y="45346"/>
                        <a:pt x="2634" y="46738"/>
                        <a:pt x="3486" y="47467"/>
                      </a:cubicBezTo>
                      <a:lnTo>
                        <a:pt x="17422" y="59405"/>
                      </a:lnTo>
                      <a:cubicBezTo>
                        <a:pt x="17790" y="59720"/>
                        <a:pt x="18186" y="60500"/>
                        <a:pt x="18223" y="60982"/>
                      </a:cubicBezTo>
                      <a:lnTo>
                        <a:pt x="22773" y="119851"/>
                      </a:lnTo>
                      <a:cubicBezTo>
                        <a:pt x="22798" y="120187"/>
                        <a:pt x="22958" y="120480"/>
                        <a:pt x="23194" y="120682"/>
                      </a:cubicBezTo>
                      <a:cubicBezTo>
                        <a:pt x="23409" y="120866"/>
                        <a:pt x="23686" y="120975"/>
                        <a:pt x="23985" y="120975"/>
                      </a:cubicBezTo>
                      <a:cubicBezTo>
                        <a:pt x="24016" y="120975"/>
                        <a:pt x="24048" y="120974"/>
                        <a:pt x="24081" y="120972"/>
                      </a:cubicBezTo>
                      <a:cubicBezTo>
                        <a:pt x="24752" y="120920"/>
                        <a:pt x="25253" y="120334"/>
                        <a:pt x="25201" y="119664"/>
                      </a:cubicBezTo>
                      <a:lnTo>
                        <a:pt x="20652" y="60795"/>
                      </a:lnTo>
                      <a:cubicBezTo>
                        <a:pt x="20565" y="59676"/>
                        <a:pt x="19858" y="58284"/>
                        <a:pt x="19007" y="57555"/>
                      </a:cubicBezTo>
                      <a:lnTo>
                        <a:pt x="5070" y="45618"/>
                      </a:lnTo>
                      <a:cubicBezTo>
                        <a:pt x="4702" y="45304"/>
                        <a:pt x="4306" y="44522"/>
                        <a:pt x="4269" y="44041"/>
                      </a:cubicBezTo>
                      <a:lnTo>
                        <a:pt x="2516" y="21347"/>
                      </a:lnTo>
                      <a:cubicBezTo>
                        <a:pt x="2478" y="20866"/>
                        <a:pt x="2750" y="20033"/>
                        <a:pt x="3065" y="19666"/>
                      </a:cubicBezTo>
                      <a:lnTo>
                        <a:pt x="18187" y="2011"/>
                      </a:lnTo>
                      <a:cubicBezTo>
                        <a:pt x="18624" y="1500"/>
                        <a:pt x="18564" y="732"/>
                        <a:pt x="18054" y="293"/>
                      </a:cubicBezTo>
                      <a:cubicBezTo>
                        <a:pt x="17825" y="97"/>
                        <a:pt x="17543" y="1"/>
                        <a:pt x="1726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2" name="Google Shape;1062;p29"/>
                <p:cNvSpPr/>
                <p:nvPr/>
              </p:nvSpPr>
              <p:spPr>
                <a:xfrm>
                  <a:off x="5227775" y="424250"/>
                  <a:ext cx="109600" cy="109650"/>
                </a:xfrm>
                <a:custGeom>
                  <a:rect b="b" l="l" r="r" t="t"/>
                  <a:pathLst>
                    <a:path extrusionOk="0" h="4386" w="4384">
                      <a:moveTo>
                        <a:pt x="2191" y="1"/>
                      </a:moveTo>
                      <a:cubicBezTo>
                        <a:pt x="982" y="1"/>
                        <a:pt x="0" y="982"/>
                        <a:pt x="0" y="2193"/>
                      </a:cubicBezTo>
                      <a:cubicBezTo>
                        <a:pt x="0" y="3404"/>
                        <a:pt x="982" y="4385"/>
                        <a:pt x="2191" y="4385"/>
                      </a:cubicBezTo>
                      <a:cubicBezTo>
                        <a:pt x="3402" y="4385"/>
                        <a:pt x="4383" y="3404"/>
                        <a:pt x="4383" y="2193"/>
                      </a:cubicBezTo>
                      <a:cubicBezTo>
                        <a:pt x="4383" y="982"/>
                        <a:pt x="3402" y="1"/>
                        <a:pt x="219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3" name="Google Shape;1063;p29"/>
                <p:cNvSpPr/>
                <p:nvPr/>
              </p:nvSpPr>
              <p:spPr>
                <a:xfrm>
                  <a:off x="5395875" y="3387725"/>
                  <a:ext cx="109600" cy="109625"/>
                </a:xfrm>
                <a:custGeom>
                  <a:rect b="b" l="l" r="r" t="t"/>
                  <a:pathLst>
                    <a:path extrusionOk="0" h="4385" w="4384">
                      <a:moveTo>
                        <a:pt x="2193" y="0"/>
                      </a:moveTo>
                      <a:cubicBezTo>
                        <a:pt x="982" y="0"/>
                        <a:pt x="1" y="982"/>
                        <a:pt x="1" y="2193"/>
                      </a:cubicBezTo>
                      <a:cubicBezTo>
                        <a:pt x="1" y="3403"/>
                        <a:pt x="982" y="4385"/>
                        <a:pt x="2193" y="4385"/>
                      </a:cubicBezTo>
                      <a:cubicBezTo>
                        <a:pt x="3403" y="4385"/>
                        <a:pt x="4384" y="3403"/>
                        <a:pt x="4384" y="2193"/>
                      </a:cubicBezTo>
                      <a:cubicBezTo>
                        <a:pt x="4384" y="982"/>
                        <a:pt x="3403" y="0"/>
                        <a:pt x="219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4" name="Google Shape;1064;p29"/>
                <p:cNvSpPr/>
                <p:nvPr/>
              </p:nvSpPr>
              <p:spPr>
                <a:xfrm>
                  <a:off x="5327225" y="2047550"/>
                  <a:ext cx="36525" cy="36575"/>
                </a:xfrm>
                <a:custGeom>
                  <a:rect b="b" l="l" r="r" t="t"/>
                  <a:pathLst>
                    <a:path extrusionOk="0" h="1463" w="1461">
                      <a:moveTo>
                        <a:pt x="731" y="1"/>
                      </a:moveTo>
                      <a:cubicBezTo>
                        <a:pt x="327" y="1"/>
                        <a:pt x="0" y="328"/>
                        <a:pt x="0" y="731"/>
                      </a:cubicBezTo>
                      <a:cubicBezTo>
                        <a:pt x="0" y="1135"/>
                        <a:pt x="327" y="1463"/>
                        <a:pt x="731" y="1463"/>
                      </a:cubicBezTo>
                      <a:cubicBezTo>
                        <a:pt x="1133" y="1463"/>
                        <a:pt x="1461" y="1135"/>
                        <a:pt x="1461" y="731"/>
                      </a:cubicBezTo>
                      <a:cubicBezTo>
                        <a:pt x="1461" y="328"/>
                        <a:pt x="1133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5" name="Google Shape;1065;p29"/>
                <p:cNvSpPr/>
                <p:nvPr/>
              </p:nvSpPr>
              <p:spPr>
                <a:xfrm>
                  <a:off x="4873475" y="1075800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7" y="1"/>
                        <a:pt x="1" y="327"/>
                        <a:pt x="1" y="731"/>
                      </a:cubicBezTo>
                      <a:cubicBezTo>
                        <a:pt x="1" y="1134"/>
                        <a:pt x="327" y="1462"/>
                        <a:pt x="731" y="1462"/>
                      </a:cubicBezTo>
                      <a:cubicBezTo>
                        <a:pt x="1134" y="1462"/>
                        <a:pt x="1461" y="1134"/>
                        <a:pt x="1461" y="731"/>
                      </a:cubicBezTo>
                      <a:cubicBezTo>
                        <a:pt x="1461" y="327"/>
                        <a:pt x="1134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6" name="Google Shape;1066;p29"/>
                <p:cNvSpPr/>
                <p:nvPr/>
              </p:nvSpPr>
              <p:spPr>
                <a:xfrm>
                  <a:off x="5221675" y="1834000"/>
                  <a:ext cx="36525" cy="36575"/>
                </a:xfrm>
                <a:custGeom>
                  <a:rect b="b" l="l" r="r" t="t"/>
                  <a:pathLst>
                    <a:path extrusionOk="0" h="1463" w="1461">
                      <a:moveTo>
                        <a:pt x="730" y="1"/>
                      </a:moveTo>
                      <a:cubicBezTo>
                        <a:pt x="327" y="1"/>
                        <a:pt x="0" y="328"/>
                        <a:pt x="0" y="731"/>
                      </a:cubicBezTo>
                      <a:cubicBezTo>
                        <a:pt x="0" y="1135"/>
                        <a:pt x="327" y="1462"/>
                        <a:pt x="730" y="1462"/>
                      </a:cubicBezTo>
                      <a:cubicBezTo>
                        <a:pt x="1134" y="1462"/>
                        <a:pt x="1461" y="1135"/>
                        <a:pt x="1461" y="731"/>
                      </a:cubicBezTo>
                      <a:cubicBezTo>
                        <a:pt x="1461" y="328"/>
                        <a:pt x="1134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7" name="Google Shape;1067;p29"/>
                <p:cNvSpPr/>
                <p:nvPr/>
              </p:nvSpPr>
              <p:spPr>
                <a:xfrm>
                  <a:off x="5373750" y="266905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1" y="0"/>
                      </a:moveTo>
                      <a:cubicBezTo>
                        <a:pt x="327" y="0"/>
                        <a:pt x="0" y="328"/>
                        <a:pt x="0" y="732"/>
                      </a:cubicBezTo>
                      <a:cubicBezTo>
                        <a:pt x="0" y="1135"/>
                        <a:pt x="327" y="1462"/>
                        <a:pt x="731" y="1462"/>
                      </a:cubicBezTo>
                      <a:cubicBezTo>
                        <a:pt x="1134" y="1462"/>
                        <a:pt x="1461" y="1135"/>
                        <a:pt x="1461" y="732"/>
                      </a:cubicBezTo>
                      <a:cubicBezTo>
                        <a:pt x="1461" y="328"/>
                        <a:pt x="1134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8" name="Google Shape;1068;p29"/>
                <p:cNvSpPr/>
                <p:nvPr/>
              </p:nvSpPr>
              <p:spPr>
                <a:xfrm>
                  <a:off x="5387700" y="285332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8" y="1"/>
                        <a:pt x="0" y="328"/>
                        <a:pt x="0" y="731"/>
                      </a:cubicBezTo>
                      <a:cubicBezTo>
                        <a:pt x="0" y="1135"/>
                        <a:pt x="328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1"/>
                      </a:cubicBezTo>
                      <a:cubicBezTo>
                        <a:pt x="1461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9" name="Google Shape;1069;p29"/>
                <p:cNvSpPr/>
                <p:nvPr/>
              </p:nvSpPr>
              <p:spPr>
                <a:xfrm>
                  <a:off x="5361650" y="2467050"/>
                  <a:ext cx="36575" cy="36525"/>
                </a:xfrm>
                <a:custGeom>
                  <a:rect b="b" l="l" r="r" t="t"/>
                  <a:pathLst>
                    <a:path extrusionOk="0" h="1461" w="1463">
                      <a:moveTo>
                        <a:pt x="732" y="0"/>
                      </a:moveTo>
                      <a:cubicBezTo>
                        <a:pt x="328" y="0"/>
                        <a:pt x="1" y="326"/>
                        <a:pt x="1" y="730"/>
                      </a:cubicBezTo>
                      <a:cubicBezTo>
                        <a:pt x="1" y="1133"/>
                        <a:pt x="328" y="1461"/>
                        <a:pt x="732" y="1461"/>
                      </a:cubicBezTo>
                      <a:cubicBezTo>
                        <a:pt x="1135" y="1461"/>
                        <a:pt x="1462" y="1133"/>
                        <a:pt x="1462" y="730"/>
                      </a:cubicBezTo>
                      <a:cubicBezTo>
                        <a:pt x="1462" y="326"/>
                        <a:pt x="1135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0" name="Google Shape;1070;p29"/>
                <p:cNvSpPr/>
                <p:nvPr/>
              </p:nvSpPr>
              <p:spPr>
                <a:xfrm>
                  <a:off x="5341550" y="223505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2" y="0"/>
                      </a:moveTo>
                      <a:cubicBezTo>
                        <a:pt x="328" y="0"/>
                        <a:pt x="0" y="328"/>
                        <a:pt x="0" y="731"/>
                      </a:cubicBezTo>
                      <a:cubicBezTo>
                        <a:pt x="0" y="1135"/>
                        <a:pt x="328" y="1462"/>
                        <a:pt x="732" y="1462"/>
                      </a:cubicBezTo>
                      <a:cubicBezTo>
                        <a:pt x="1134" y="1462"/>
                        <a:pt x="1462" y="1135"/>
                        <a:pt x="1462" y="731"/>
                      </a:cubicBezTo>
                      <a:cubicBezTo>
                        <a:pt x="1462" y="328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1" name="Google Shape;1071;p29"/>
                <p:cNvSpPr/>
                <p:nvPr/>
              </p:nvSpPr>
              <p:spPr>
                <a:xfrm>
                  <a:off x="4909550" y="1510625"/>
                  <a:ext cx="36525" cy="36575"/>
                </a:xfrm>
                <a:custGeom>
                  <a:rect b="b" l="l" r="r" t="t"/>
                  <a:pathLst>
                    <a:path extrusionOk="0" h="1463" w="1461">
                      <a:moveTo>
                        <a:pt x="730" y="1"/>
                      </a:moveTo>
                      <a:cubicBezTo>
                        <a:pt x="327" y="1"/>
                        <a:pt x="0" y="328"/>
                        <a:pt x="0" y="731"/>
                      </a:cubicBezTo>
                      <a:cubicBezTo>
                        <a:pt x="0" y="1135"/>
                        <a:pt x="327" y="1463"/>
                        <a:pt x="730" y="1463"/>
                      </a:cubicBezTo>
                      <a:cubicBezTo>
                        <a:pt x="1134" y="1463"/>
                        <a:pt x="1461" y="1135"/>
                        <a:pt x="1461" y="731"/>
                      </a:cubicBezTo>
                      <a:cubicBezTo>
                        <a:pt x="1461" y="328"/>
                        <a:pt x="1134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2" name="Google Shape;1072;p29"/>
                <p:cNvSpPr/>
                <p:nvPr/>
              </p:nvSpPr>
              <p:spPr>
                <a:xfrm>
                  <a:off x="5044100" y="1681925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1" y="0"/>
                      </a:moveTo>
                      <a:cubicBezTo>
                        <a:pt x="327" y="0"/>
                        <a:pt x="1" y="328"/>
                        <a:pt x="1" y="731"/>
                      </a:cubicBezTo>
                      <a:cubicBezTo>
                        <a:pt x="1" y="1134"/>
                        <a:pt x="327" y="1461"/>
                        <a:pt x="731" y="1461"/>
                      </a:cubicBezTo>
                      <a:cubicBezTo>
                        <a:pt x="1134" y="1461"/>
                        <a:pt x="1461" y="1134"/>
                        <a:pt x="1461" y="731"/>
                      </a:cubicBezTo>
                      <a:cubicBezTo>
                        <a:pt x="1461" y="328"/>
                        <a:pt x="1134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3" name="Google Shape;1073;p29"/>
                <p:cNvSpPr/>
                <p:nvPr/>
              </p:nvSpPr>
              <p:spPr>
                <a:xfrm>
                  <a:off x="4936175" y="84387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7" y="1"/>
                        <a:pt x="1" y="327"/>
                        <a:pt x="1" y="731"/>
                      </a:cubicBezTo>
                      <a:cubicBezTo>
                        <a:pt x="1" y="1135"/>
                        <a:pt x="327" y="1461"/>
                        <a:pt x="731" y="1461"/>
                      </a:cubicBezTo>
                      <a:cubicBezTo>
                        <a:pt x="1134" y="1461"/>
                        <a:pt x="1462" y="1135"/>
                        <a:pt x="1462" y="731"/>
                      </a:cubicBezTo>
                      <a:cubicBezTo>
                        <a:pt x="1462" y="327"/>
                        <a:pt x="1134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4" name="Google Shape;1074;p29"/>
                <p:cNvSpPr/>
                <p:nvPr/>
              </p:nvSpPr>
              <p:spPr>
                <a:xfrm>
                  <a:off x="5133850" y="61307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7" y="1"/>
                        <a:pt x="1" y="328"/>
                        <a:pt x="1" y="731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1"/>
                      </a:cubicBezTo>
                      <a:cubicBezTo>
                        <a:pt x="1461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5" name="Google Shape;1075;p29"/>
                <p:cNvSpPr/>
                <p:nvPr/>
              </p:nvSpPr>
              <p:spPr>
                <a:xfrm>
                  <a:off x="5245975" y="442475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6" name="Google Shape;1076;p29"/>
                <p:cNvSpPr/>
                <p:nvPr/>
              </p:nvSpPr>
              <p:spPr>
                <a:xfrm>
                  <a:off x="5414063" y="3405938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7" name="Google Shape;1077;p29"/>
                <p:cNvSpPr/>
                <p:nvPr/>
              </p:nvSpPr>
              <p:spPr>
                <a:xfrm>
                  <a:off x="5407211" y="3113013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8" y="1"/>
                        <a:pt x="0" y="328"/>
                        <a:pt x="0" y="731"/>
                      </a:cubicBezTo>
                      <a:cubicBezTo>
                        <a:pt x="0" y="1135"/>
                        <a:pt x="328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1"/>
                      </a:cubicBezTo>
                      <a:cubicBezTo>
                        <a:pt x="1461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78" name="Google Shape;1078;p29"/>
              <p:cNvGrpSpPr/>
              <p:nvPr/>
            </p:nvGrpSpPr>
            <p:grpSpPr>
              <a:xfrm>
                <a:off x="-327715" y="-151795"/>
                <a:ext cx="2186019" cy="4663683"/>
                <a:chOff x="3061750" y="2798625"/>
                <a:chExt cx="1053300" cy="2247125"/>
              </a:xfrm>
            </p:grpSpPr>
            <p:grpSp>
              <p:nvGrpSpPr>
                <p:cNvPr id="1079" name="Google Shape;1079;p29"/>
                <p:cNvGrpSpPr/>
                <p:nvPr/>
              </p:nvGrpSpPr>
              <p:grpSpPr>
                <a:xfrm>
                  <a:off x="3061750" y="2798625"/>
                  <a:ext cx="1053300" cy="2247125"/>
                  <a:chOff x="3682050" y="2775150"/>
                  <a:chExt cx="1053300" cy="2247125"/>
                </a:xfrm>
              </p:grpSpPr>
              <p:sp>
                <p:nvSpPr>
                  <p:cNvPr id="1080" name="Google Shape;1080;p29"/>
                  <p:cNvSpPr/>
                  <p:nvPr/>
                </p:nvSpPr>
                <p:spPr>
                  <a:xfrm>
                    <a:off x="3682050" y="2798775"/>
                    <a:ext cx="1028200" cy="2199125"/>
                  </a:xfrm>
                  <a:custGeom>
                    <a:rect b="b" l="l" r="r" t="t"/>
                    <a:pathLst>
                      <a:path extrusionOk="0" h="87965" w="41128">
                        <a:moveTo>
                          <a:pt x="25100" y="0"/>
                        </a:moveTo>
                        <a:cubicBezTo>
                          <a:pt x="23851" y="0"/>
                          <a:pt x="22627" y="507"/>
                          <a:pt x="21744" y="1390"/>
                        </a:cubicBezTo>
                        <a:lnTo>
                          <a:pt x="11965" y="11169"/>
                        </a:lnTo>
                        <a:cubicBezTo>
                          <a:pt x="0" y="23134"/>
                          <a:pt x="0" y="42602"/>
                          <a:pt x="11965" y="54566"/>
                        </a:cubicBezTo>
                        <a:lnTo>
                          <a:pt x="16700" y="59302"/>
                        </a:lnTo>
                        <a:cubicBezTo>
                          <a:pt x="16747" y="59349"/>
                          <a:pt x="16775" y="59414"/>
                          <a:pt x="16775" y="59480"/>
                        </a:cubicBezTo>
                        <a:lnTo>
                          <a:pt x="16761" y="75497"/>
                        </a:lnTo>
                        <a:cubicBezTo>
                          <a:pt x="16761" y="75564"/>
                          <a:pt x="16735" y="75629"/>
                          <a:pt x="16687" y="75676"/>
                        </a:cubicBezTo>
                        <a:lnTo>
                          <a:pt x="6478" y="85885"/>
                        </a:lnTo>
                        <a:cubicBezTo>
                          <a:pt x="6002" y="86361"/>
                          <a:pt x="6002" y="87133"/>
                          <a:pt x="6478" y="87607"/>
                        </a:cubicBezTo>
                        <a:cubicBezTo>
                          <a:pt x="6716" y="87845"/>
                          <a:pt x="7027" y="87964"/>
                          <a:pt x="7339" y="87964"/>
                        </a:cubicBezTo>
                        <a:cubicBezTo>
                          <a:pt x="7650" y="87964"/>
                          <a:pt x="7962" y="87845"/>
                          <a:pt x="8200" y="87607"/>
                        </a:cubicBezTo>
                        <a:lnTo>
                          <a:pt x="18410" y="77399"/>
                        </a:lnTo>
                        <a:cubicBezTo>
                          <a:pt x="18910" y="76898"/>
                          <a:pt x="19196" y="76206"/>
                          <a:pt x="19197" y="75499"/>
                        </a:cubicBezTo>
                        <a:lnTo>
                          <a:pt x="19210" y="59481"/>
                        </a:lnTo>
                        <a:cubicBezTo>
                          <a:pt x="19210" y="58774"/>
                          <a:pt x="18923" y="58081"/>
                          <a:pt x="18422" y="57580"/>
                        </a:cubicBezTo>
                        <a:lnTo>
                          <a:pt x="13687" y="52844"/>
                        </a:lnTo>
                        <a:cubicBezTo>
                          <a:pt x="2671" y="41829"/>
                          <a:pt x="2671" y="23907"/>
                          <a:pt x="13687" y="12891"/>
                        </a:cubicBezTo>
                        <a:lnTo>
                          <a:pt x="23466" y="3112"/>
                        </a:lnTo>
                        <a:cubicBezTo>
                          <a:pt x="23896" y="2682"/>
                          <a:pt x="24492" y="2435"/>
                          <a:pt x="25099" y="2435"/>
                        </a:cubicBezTo>
                        <a:lnTo>
                          <a:pt x="39910" y="2435"/>
                        </a:lnTo>
                        <a:cubicBezTo>
                          <a:pt x="40582" y="2435"/>
                          <a:pt x="41127" y="1891"/>
                          <a:pt x="41127" y="1218"/>
                        </a:cubicBezTo>
                        <a:cubicBezTo>
                          <a:pt x="41127" y="882"/>
                          <a:pt x="40990" y="577"/>
                          <a:pt x="40770" y="357"/>
                        </a:cubicBezTo>
                        <a:lnTo>
                          <a:pt x="40771" y="356"/>
                        </a:lnTo>
                        <a:cubicBezTo>
                          <a:pt x="40550" y="136"/>
                          <a:pt x="40246" y="0"/>
                          <a:pt x="3991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1" name="Google Shape;1081;p29"/>
                  <p:cNvSpPr/>
                  <p:nvPr/>
                </p:nvSpPr>
                <p:spPr>
                  <a:xfrm>
                    <a:off x="3810700" y="4912625"/>
                    <a:ext cx="109625" cy="109650"/>
                  </a:xfrm>
                  <a:custGeom>
                    <a:rect b="b" l="l" r="r" t="t"/>
                    <a:pathLst>
                      <a:path extrusionOk="0" h="4386" w="4385">
                        <a:moveTo>
                          <a:pt x="2193" y="1"/>
                        </a:moveTo>
                        <a:cubicBezTo>
                          <a:pt x="982" y="1"/>
                          <a:pt x="1" y="982"/>
                          <a:pt x="1" y="2193"/>
                        </a:cubicBezTo>
                        <a:cubicBezTo>
                          <a:pt x="1" y="3404"/>
                          <a:pt x="982" y="4385"/>
                          <a:pt x="2193" y="4385"/>
                        </a:cubicBezTo>
                        <a:cubicBezTo>
                          <a:pt x="3403" y="4385"/>
                          <a:pt x="4385" y="3404"/>
                          <a:pt x="4385" y="2193"/>
                        </a:cubicBezTo>
                        <a:cubicBezTo>
                          <a:pt x="4385" y="982"/>
                          <a:pt x="3403" y="1"/>
                          <a:pt x="2193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2" name="Google Shape;1082;p29"/>
                  <p:cNvSpPr/>
                  <p:nvPr/>
                </p:nvSpPr>
                <p:spPr>
                  <a:xfrm>
                    <a:off x="4625725" y="2775150"/>
                    <a:ext cx="109625" cy="109625"/>
                  </a:xfrm>
                  <a:custGeom>
                    <a:rect b="b" l="l" r="r" t="t"/>
                    <a:pathLst>
                      <a:path extrusionOk="0" h="4385" w="4385">
                        <a:moveTo>
                          <a:pt x="2192" y="0"/>
                        </a:moveTo>
                        <a:cubicBezTo>
                          <a:pt x="982" y="0"/>
                          <a:pt x="0" y="983"/>
                          <a:pt x="0" y="2192"/>
                        </a:cubicBezTo>
                        <a:cubicBezTo>
                          <a:pt x="0" y="3403"/>
                          <a:pt x="982" y="4384"/>
                          <a:pt x="2192" y="4384"/>
                        </a:cubicBezTo>
                        <a:cubicBezTo>
                          <a:pt x="3403" y="4384"/>
                          <a:pt x="4384" y="3403"/>
                          <a:pt x="4384" y="2192"/>
                        </a:cubicBezTo>
                        <a:cubicBezTo>
                          <a:pt x="4384" y="983"/>
                          <a:pt x="3403" y="0"/>
                          <a:pt x="2192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3" name="Google Shape;1083;p29"/>
                  <p:cNvSpPr/>
                  <p:nvPr/>
                </p:nvSpPr>
                <p:spPr>
                  <a:xfrm>
                    <a:off x="3970575" y="4825825"/>
                    <a:ext cx="36575" cy="36575"/>
                  </a:xfrm>
                  <a:custGeom>
                    <a:rect b="b" l="l" r="r" t="t"/>
                    <a:pathLst>
                      <a:path extrusionOk="0" h="1463" w="1463">
                        <a:moveTo>
                          <a:pt x="731" y="0"/>
                        </a:moveTo>
                        <a:cubicBezTo>
                          <a:pt x="328" y="0"/>
                          <a:pt x="0" y="328"/>
                          <a:pt x="0" y="732"/>
                        </a:cubicBezTo>
                        <a:cubicBezTo>
                          <a:pt x="0" y="1135"/>
                          <a:pt x="328" y="1462"/>
                          <a:pt x="731" y="1462"/>
                        </a:cubicBezTo>
                        <a:cubicBezTo>
                          <a:pt x="1135" y="1462"/>
                          <a:pt x="1462" y="1135"/>
                          <a:pt x="1462" y="732"/>
                        </a:cubicBezTo>
                        <a:cubicBezTo>
                          <a:pt x="1462" y="328"/>
                          <a:pt x="1135" y="0"/>
                          <a:pt x="73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4" name="Google Shape;1084;p29"/>
                  <p:cNvSpPr/>
                  <p:nvPr/>
                </p:nvSpPr>
                <p:spPr>
                  <a:xfrm>
                    <a:off x="3935550" y="4073500"/>
                    <a:ext cx="36525" cy="36550"/>
                  </a:xfrm>
                  <a:custGeom>
                    <a:rect b="b" l="l" r="r" t="t"/>
                    <a:pathLst>
                      <a:path extrusionOk="0" h="1462" w="1461">
                        <a:moveTo>
                          <a:pt x="730" y="1"/>
                        </a:moveTo>
                        <a:cubicBezTo>
                          <a:pt x="328" y="1"/>
                          <a:pt x="0" y="327"/>
                          <a:pt x="0" y="731"/>
                        </a:cubicBezTo>
                        <a:cubicBezTo>
                          <a:pt x="0" y="1134"/>
                          <a:pt x="328" y="1462"/>
                          <a:pt x="730" y="1462"/>
                        </a:cubicBezTo>
                        <a:cubicBezTo>
                          <a:pt x="1134" y="1462"/>
                          <a:pt x="1461" y="1134"/>
                          <a:pt x="1461" y="731"/>
                        </a:cubicBezTo>
                        <a:cubicBezTo>
                          <a:pt x="1461" y="327"/>
                          <a:pt x="1134" y="1"/>
                          <a:pt x="73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5" name="Google Shape;1085;p29"/>
                  <p:cNvSpPr/>
                  <p:nvPr/>
                </p:nvSpPr>
                <p:spPr>
                  <a:xfrm>
                    <a:off x="3827000" y="3891275"/>
                    <a:ext cx="36550" cy="36550"/>
                  </a:xfrm>
                  <a:custGeom>
                    <a:rect b="b" l="l" r="r" t="t"/>
                    <a:pathLst>
                      <a:path extrusionOk="0" h="1462" w="1462">
                        <a:moveTo>
                          <a:pt x="732" y="0"/>
                        </a:moveTo>
                        <a:cubicBezTo>
                          <a:pt x="328" y="0"/>
                          <a:pt x="0" y="327"/>
                          <a:pt x="0" y="731"/>
                        </a:cubicBezTo>
                        <a:cubicBezTo>
                          <a:pt x="0" y="1134"/>
                          <a:pt x="328" y="1461"/>
                          <a:pt x="732" y="1461"/>
                        </a:cubicBezTo>
                        <a:cubicBezTo>
                          <a:pt x="1134" y="1461"/>
                          <a:pt x="1462" y="1134"/>
                          <a:pt x="1462" y="731"/>
                        </a:cubicBezTo>
                        <a:cubicBezTo>
                          <a:pt x="1462" y="327"/>
                          <a:pt x="1134" y="0"/>
                          <a:pt x="73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6" name="Google Shape;1086;p29"/>
                  <p:cNvSpPr/>
                  <p:nvPr/>
                </p:nvSpPr>
                <p:spPr>
                  <a:xfrm>
                    <a:off x="4449975" y="2812225"/>
                    <a:ext cx="36575" cy="36550"/>
                  </a:xfrm>
                  <a:custGeom>
                    <a:rect b="b" l="l" r="r" t="t"/>
                    <a:pathLst>
                      <a:path extrusionOk="0" h="1462" w="1463">
                        <a:moveTo>
                          <a:pt x="731" y="1"/>
                        </a:moveTo>
                        <a:cubicBezTo>
                          <a:pt x="328" y="1"/>
                          <a:pt x="1" y="327"/>
                          <a:pt x="1" y="731"/>
                        </a:cubicBezTo>
                        <a:cubicBezTo>
                          <a:pt x="1" y="1134"/>
                          <a:pt x="328" y="1461"/>
                          <a:pt x="731" y="1461"/>
                        </a:cubicBezTo>
                        <a:cubicBezTo>
                          <a:pt x="1135" y="1461"/>
                          <a:pt x="1463" y="1134"/>
                          <a:pt x="1463" y="731"/>
                        </a:cubicBezTo>
                        <a:cubicBezTo>
                          <a:pt x="1463" y="327"/>
                          <a:pt x="1135" y="1"/>
                          <a:pt x="73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7" name="Google Shape;1087;p29"/>
                  <p:cNvSpPr/>
                  <p:nvPr/>
                </p:nvSpPr>
                <p:spPr>
                  <a:xfrm>
                    <a:off x="4210925" y="2854725"/>
                    <a:ext cx="36575" cy="36575"/>
                  </a:xfrm>
                  <a:custGeom>
                    <a:rect b="b" l="l" r="r" t="t"/>
                    <a:pathLst>
                      <a:path extrusionOk="0" h="1463" w="1463">
                        <a:moveTo>
                          <a:pt x="731" y="1"/>
                        </a:moveTo>
                        <a:cubicBezTo>
                          <a:pt x="328" y="1"/>
                          <a:pt x="0" y="328"/>
                          <a:pt x="0" y="732"/>
                        </a:cubicBezTo>
                        <a:cubicBezTo>
                          <a:pt x="0" y="1135"/>
                          <a:pt x="328" y="1463"/>
                          <a:pt x="731" y="1463"/>
                        </a:cubicBezTo>
                        <a:cubicBezTo>
                          <a:pt x="1135" y="1463"/>
                          <a:pt x="1462" y="1135"/>
                          <a:pt x="1462" y="732"/>
                        </a:cubicBezTo>
                        <a:cubicBezTo>
                          <a:pt x="1462" y="328"/>
                          <a:pt x="1135" y="1"/>
                          <a:pt x="73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8" name="Google Shape;1088;p29"/>
                  <p:cNvSpPr/>
                  <p:nvPr/>
                </p:nvSpPr>
                <p:spPr>
                  <a:xfrm>
                    <a:off x="4088325" y="4226300"/>
                    <a:ext cx="36575" cy="36550"/>
                  </a:xfrm>
                  <a:custGeom>
                    <a:rect b="b" l="l" r="r" t="t"/>
                    <a:pathLst>
                      <a:path extrusionOk="0" h="1462" w="1463">
                        <a:moveTo>
                          <a:pt x="731" y="1"/>
                        </a:moveTo>
                        <a:cubicBezTo>
                          <a:pt x="328" y="1"/>
                          <a:pt x="1" y="328"/>
                          <a:pt x="1" y="731"/>
                        </a:cubicBezTo>
                        <a:cubicBezTo>
                          <a:pt x="1" y="1135"/>
                          <a:pt x="328" y="1461"/>
                          <a:pt x="731" y="1461"/>
                        </a:cubicBezTo>
                        <a:cubicBezTo>
                          <a:pt x="1135" y="1461"/>
                          <a:pt x="1463" y="1135"/>
                          <a:pt x="1463" y="731"/>
                        </a:cubicBezTo>
                        <a:cubicBezTo>
                          <a:pt x="1463" y="328"/>
                          <a:pt x="1135" y="1"/>
                          <a:pt x="73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9" name="Google Shape;1089;p29"/>
                  <p:cNvSpPr/>
                  <p:nvPr/>
                </p:nvSpPr>
                <p:spPr>
                  <a:xfrm>
                    <a:off x="3910700" y="3168550"/>
                    <a:ext cx="36550" cy="36525"/>
                  </a:xfrm>
                  <a:custGeom>
                    <a:rect b="b" l="l" r="r" t="t"/>
                    <a:pathLst>
                      <a:path extrusionOk="0" h="1461" w="1462">
                        <a:moveTo>
                          <a:pt x="732" y="0"/>
                        </a:moveTo>
                        <a:cubicBezTo>
                          <a:pt x="328" y="0"/>
                          <a:pt x="0" y="327"/>
                          <a:pt x="0" y="731"/>
                        </a:cubicBezTo>
                        <a:cubicBezTo>
                          <a:pt x="0" y="1133"/>
                          <a:pt x="328" y="1461"/>
                          <a:pt x="732" y="1461"/>
                        </a:cubicBezTo>
                        <a:cubicBezTo>
                          <a:pt x="1134" y="1461"/>
                          <a:pt x="1462" y="1133"/>
                          <a:pt x="1462" y="731"/>
                        </a:cubicBezTo>
                        <a:cubicBezTo>
                          <a:pt x="1462" y="327"/>
                          <a:pt x="1134" y="0"/>
                          <a:pt x="73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0" name="Google Shape;1090;p29"/>
                  <p:cNvSpPr/>
                  <p:nvPr/>
                </p:nvSpPr>
                <p:spPr>
                  <a:xfrm>
                    <a:off x="3825500" y="3327100"/>
                    <a:ext cx="36550" cy="36575"/>
                  </a:xfrm>
                  <a:custGeom>
                    <a:rect b="b" l="l" r="r" t="t"/>
                    <a:pathLst>
                      <a:path extrusionOk="0" h="1463" w="1462">
                        <a:moveTo>
                          <a:pt x="731" y="1"/>
                        </a:moveTo>
                        <a:cubicBezTo>
                          <a:pt x="327" y="1"/>
                          <a:pt x="1" y="328"/>
                          <a:pt x="1" y="732"/>
                        </a:cubicBezTo>
                        <a:cubicBezTo>
                          <a:pt x="1" y="1135"/>
                          <a:pt x="327" y="1462"/>
                          <a:pt x="731" y="1462"/>
                        </a:cubicBezTo>
                        <a:cubicBezTo>
                          <a:pt x="1134" y="1462"/>
                          <a:pt x="1461" y="1135"/>
                          <a:pt x="1461" y="732"/>
                        </a:cubicBezTo>
                        <a:cubicBezTo>
                          <a:pt x="1461" y="328"/>
                          <a:pt x="1134" y="1"/>
                          <a:pt x="73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1" name="Google Shape;1091;p29"/>
                  <p:cNvSpPr/>
                  <p:nvPr/>
                </p:nvSpPr>
                <p:spPr>
                  <a:xfrm>
                    <a:off x="3773550" y="3690625"/>
                    <a:ext cx="36550" cy="36550"/>
                  </a:xfrm>
                  <a:custGeom>
                    <a:rect b="b" l="l" r="r" t="t"/>
                    <a:pathLst>
                      <a:path extrusionOk="0" h="1462" w="1462">
                        <a:moveTo>
                          <a:pt x="731" y="1"/>
                        </a:moveTo>
                        <a:cubicBezTo>
                          <a:pt x="327" y="1"/>
                          <a:pt x="1" y="327"/>
                          <a:pt x="1" y="731"/>
                        </a:cubicBezTo>
                        <a:cubicBezTo>
                          <a:pt x="1" y="1135"/>
                          <a:pt x="327" y="1462"/>
                          <a:pt x="731" y="1462"/>
                        </a:cubicBezTo>
                        <a:cubicBezTo>
                          <a:pt x="1135" y="1462"/>
                          <a:pt x="1461" y="1135"/>
                          <a:pt x="1461" y="731"/>
                        </a:cubicBezTo>
                        <a:cubicBezTo>
                          <a:pt x="1461" y="327"/>
                          <a:pt x="1135" y="1"/>
                          <a:pt x="73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2" name="Google Shape;1092;p29"/>
                  <p:cNvSpPr/>
                  <p:nvPr/>
                </p:nvSpPr>
                <p:spPr>
                  <a:xfrm>
                    <a:off x="3773150" y="3508275"/>
                    <a:ext cx="36575" cy="36575"/>
                  </a:xfrm>
                  <a:custGeom>
                    <a:rect b="b" l="l" r="r" t="t"/>
                    <a:pathLst>
                      <a:path extrusionOk="0" h="1463" w="1463">
                        <a:moveTo>
                          <a:pt x="731" y="1"/>
                        </a:moveTo>
                        <a:cubicBezTo>
                          <a:pt x="328" y="1"/>
                          <a:pt x="1" y="328"/>
                          <a:pt x="1" y="732"/>
                        </a:cubicBezTo>
                        <a:cubicBezTo>
                          <a:pt x="1" y="1135"/>
                          <a:pt x="328" y="1463"/>
                          <a:pt x="731" y="1463"/>
                        </a:cubicBezTo>
                        <a:cubicBezTo>
                          <a:pt x="1135" y="1463"/>
                          <a:pt x="1463" y="1135"/>
                          <a:pt x="1463" y="732"/>
                        </a:cubicBezTo>
                        <a:cubicBezTo>
                          <a:pt x="1463" y="328"/>
                          <a:pt x="1135" y="1"/>
                          <a:pt x="73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3" name="Google Shape;1093;p29"/>
                  <p:cNvSpPr/>
                  <p:nvPr/>
                </p:nvSpPr>
                <p:spPr>
                  <a:xfrm>
                    <a:off x="4643938" y="2793900"/>
                    <a:ext cx="73200" cy="732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4" name="Google Shape;1094;p29"/>
                  <p:cNvSpPr/>
                  <p:nvPr/>
                </p:nvSpPr>
                <p:spPr>
                  <a:xfrm>
                    <a:off x="3828900" y="4930850"/>
                    <a:ext cx="73200" cy="73200"/>
                  </a:xfrm>
                  <a:prstGeom prst="ellipse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095" name="Google Shape;1095;p29"/>
                <p:cNvSpPr/>
                <p:nvPr/>
              </p:nvSpPr>
              <p:spPr>
                <a:xfrm>
                  <a:off x="3490975" y="4659875"/>
                  <a:ext cx="36525" cy="36550"/>
                </a:xfrm>
                <a:custGeom>
                  <a:rect b="b" l="l" r="r" t="t"/>
                  <a:pathLst>
                    <a:path extrusionOk="0" h="1462" w="1461">
                      <a:moveTo>
                        <a:pt x="731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5"/>
                        <a:pt x="328" y="1461"/>
                        <a:pt x="731" y="1461"/>
                      </a:cubicBezTo>
                      <a:cubicBezTo>
                        <a:pt x="1135" y="1461"/>
                        <a:pt x="1461" y="1135"/>
                        <a:pt x="1461" y="731"/>
                      </a:cubicBezTo>
                      <a:cubicBezTo>
                        <a:pt x="1461" y="327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6" name="Google Shape;1096;p29"/>
                <p:cNvSpPr/>
                <p:nvPr/>
              </p:nvSpPr>
              <p:spPr>
                <a:xfrm>
                  <a:off x="3422350" y="3046500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1" y="0"/>
                      </a:moveTo>
                      <a:cubicBezTo>
                        <a:pt x="327" y="0"/>
                        <a:pt x="1" y="327"/>
                        <a:pt x="1" y="731"/>
                      </a:cubicBezTo>
                      <a:cubicBezTo>
                        <a:pt x="1" y="1135"/>
                        <a:pt x="327" y="1461"/>
                        <a:pt x="731" y="1461"/>
                      </a:cubicBezTo>
                      <a:cubicBezTo>
                        <a:pt x="1134" y="1461"/>
                        <a:pt x="1462" y="1135"/>
                        <a:pt x="1462" y="731"/>
                      </a:cubicBezTo>
                      <a:cubicBezTo>
                        <a:pt x="1462" y="327"/>
                        <a:pt x="1134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7" name="Google Shape;1097;p29"/>
                <p:cNvSpPr/>
                <p:nvPr/>
              </p:nvSpPr>
              <p:spPr>
                <a:xfrm>
                  <a:off x="3490950" y="4454825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1"/>
                      </a:cubicBezTo>
                      <a:cubicBezTo>
                        <a:pt x="1" y="1135"/>
                        <a:pt x="328" y="1461"/>
                        <a:pt x="731" y="1461"/>
                      </a:cubicBezTo>
                      <a:cubicBezTo>
                        <a:pt x="1135" y="1461"/>
                        <a:pt x="1463" y="1135"/>
                        <a:pt x="1463" y="731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720000" y="539500"/>
            <a:ext cx="3453000" cy="12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720000" y="1694800"/>
            <a:ext cx="3453000" cy="22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"/>
              <a:buChar char="●"/>
              <a:defRPr sz="1200">
                <a:latin typeface="Roboto Mono"/>
                <a:ea typeface="Roboto Mono"/>
                <a:cs typeface="Roboto Mono"/>
                <a:sym typeface="Roboto Mono"/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"/>
              <a:buChar char="○"/>
              <a:defRPr sz="1200">
                <a:latin typeface="Roboto Mono"/>
                <a:ea typeface="Roboto Mono"/>
                <a:cs typeface="Roboto Mono"/>
                <a:sym typeface="Roboto Mono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■"/>
              <a:defRPr sz="1200">
                <a:latin typeface="Roboto Mono"/>
                <a:ea typeface="Roboto Mono"/>
                <a:cs typeface="Roboto Mono"/>
                <a:sym typeface="Roboto Mono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●"/>
              <a:defRPr sz="1200">
                <a:latin typeface="Roboto Mono"/>
                <a:ea typeface="Roboto Mono"/>
                <a:cs typeface="Roboto Mono"/>
                <a:sym typeface="Roboto Mono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○"/>
              <a:defRPr sz="1200">
                <a:latin typeface="Roboto Mono"/>
                <a:ea typeface="Roboto Mono"/>
                <a:cs typeface="Roboto Mono"/>
                <a:sym typeface="Roboto Mono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■"/>
              <a:defRPr sz="1200">
                <a:latin typeface="Roboto Mono"/>
                <a:ea typeface="Roboto Mono"/>
                <a:cs typeface="Roboto Mono"/>
                <a:sym typeface="Roboto Mono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●"/>
              <a:defRPr sz="1200">
                <a:latin typeface="Roboto Mono"/>
                <a:ea typeface="Roboto Mono"/>
                <a:cs typeface="Roboto Mono"/>
                <a:sym typeface="Roboto Mono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Mono"/>
              <a:buChar char="○"/>
              <a:defRPr sz="1200">
                <a:latin typeface="Roboto Mono"/>
                <a:ea typeface="Roboto Mono"/>
                <a:cs typeface="Roboto Mono"/>
                <a:sym typeface="Roboto Mono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Mono"/>
              <a:buChar char="■"/>
              <a:defRPr sz="12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5"/>
          <p:cNvGrpSpPr/>
          <p:nvPr/>
        </p:nvGrpSpPr>
        <p:grpSpPr>
          <a:xfrm>
            <a:off x="-953495" y="-1568972"/>
            <a:ext cx="11270335" cy="8998490"/>
            <a:chOff x="-953495" y="-1568972"/>
            <a:chExt cx="11270335" cy="8998490"/>
          </a:xfrm>
        </p:grpSpPr>
        <p:grpSp>
          <p:nvGrpSpPr>
            <p:cNvPr id="33" name="Google Shape;33;p5"/>
            <p:cNvGrpSpPr/>
            <p:nvPr/>
          </p:nvGrpSpPr>
          <p:grpSpPr>
            <a:xfrm flipH="1" rot="5400000">
              <a:off x="-2046531" y="-159545"/>
              <a:ext cx="4030101" cy="1211247"/>
              <a:chOff x="430469" y="4172355"/>
              <a:chExt cx="4030101" cy="1211247"/>
            </a:xfrm>
          </p:grpSpPr>
          <p:grpSp>
            <p:nvGrpSpPr>
              <p:cNvPr id="34" name="Google Shape;34;p5"/>
              <p:cNvGrpSpPr/>
              <p:nvPr/>
            </p:nvGrpSpPr>
            <p:grpSpPr>
              <a:xfrm flipH="1" rot="5538019">
                <a:off x="1919568" y="2782430"/>
                <a:ext cx="1051902" cy="3991097"/>
                <a:chOff x="5485075" y="3521900"/>
                <a:chExt cx="506850" cy="1923075"/>
              </a:xfrm>
            </p:grpSpPr>
            <p:sp>
              <p:nvSpPr>
                <p:cNvPr id="35" name="Google Shape;35;p5"/>
                <p:cNvSpPr/>
                <p:nvPr/>
              </p:nvSpPr>
              <p:spPr>
                <a:xfrm>
                  <a:off x="5485075" y="3546250"/>
                  <a:ext cx="483200" cy="1898725"/>
                </a:xfrm>
                <a:custGeom>
                  <a:rect b="b" l="l" r="r" t="t"/>
                  <a:pathLst>
                    <a:path extrusionOk="0" h="75949" w="19328">
                      <a:moveTo>
                        <a:pt x="18079" y="1"/>
                      </a:moveTo>
                      <a:cubicBezTo>
                        <a:pt x="17765" y="1"/>
                        <a:pt x="17475" y="122"/>
                        <a:pt x="17258" y="320"/>
                      </a:cubicBezTo>
                      <a:cubicBezTo>
                        <a:pt x="17028" y="531"/>
                        <a:pt x="16878" y="829"/>
                        <a:pt x="16865" y="1166"/>
                      </a:cubicBezTo>
                      <a:lnTo>
                        <a:pt x="14279" y="60154"/>
                      </a:lnTo>
                      <a:cubicBezTo>
                        <a:pt x="14258" y="60637"/>
                        <a:pt x="13888" y="61430"/>
                        <a:pt x="13531" y="61756"/>
                      </a:cubicBezTo>
                      <a:lnTo>
                        <a:pt x="0" y="74152"/>
                      </a:lnTo>
                      <a:lnTo>
                        <a:pt x="1646" y="75948"/>
                      </a:lnTo>
                      <a:lnTo>
                        <a:pt x="15177" y="63552"/>
                      </a:lnTo>
                      <a:cubicBezTo>
                        <a:pt x="16003" y="62796"/>
                        <a:pt x="16664" y="61381"/>
                        <a:pt x="16713" y="60260"/>
                      </a:cubicBezTo>
                      <a:lnTo>
                        <a:pt x="19298" y="1272"/>
                      </a:lnTo>
                      <a:cubicBezTo>
                        <a:pt x="19327" y="600"/>
                        <a:pt x="18806" y="32"/>
                        <a:pt x="18134" y="2"/>
                      </a:cubicBezTo>
                      <a:cubicBezTo>
                        <a:pt x="18115" y="1"/>
                        <a:pt x="18097" y="1"/>
                        <a:pt x="180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" name="Google Shape;36;p5"/>
                <p:cNvSpPr/>
                <p:nvPr/>
              </p:nvSpPr>
              <p:spPr>
                <a:xfrm>
                  <a:off x="5882300" y="3521900"/>
                  <a:ext cx="109625" cy="109625"/>
                </a:xfrm>
                <a:custGeom>
                  <a:rect b="b" l="l" r="r" t="t"/>
                  <a:pathLst>
                    <a:path extrusionOk="0" h="4385" w="4385">
                      <a:moveTo>
                        <a:pt x="2192" y="0"/>
                      </a:moveTo>
                      <a:cubicBezTo>
                        <a:pt x="981" y="0"/>
                        <a:pt x="0" y="983"/>
                        <a:pt x="0" y="2192"/>
                      </a:cubicBezTo>
                      <a:cubicBezTo>
                        <a:pt x="0" y="3403"/>
                        <a:pt x="981" y="4384"/>
                        <a:pt x="2192" y="4384"/>
                      </a:cubicBezTo>
                      <a:cubicBezTo>
                        <a:pt x="3403" y="4384"/>
                        <a:pt x="4384" y="3403"/>
                        <a:pt x="4384" y="2192"/>
                      </a:cubicBezTo>
                      <a:cubicBezTo>
                        <a:pt x="4384" y="983"/>
                        <a:pt x="3403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" name="Google Shape;37;p5"/>
                <p:cNvSpPr/>
                <p:nvPr/>
              </p:nvSpPr>
              <p:spPr>
                <a:xfrm>
                  <a:off x="5859550" y="4861650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2"/>
                      </a:cubicBezTo>
                      <a:cubicBezTo>
                        <a:pt x="1" y="1135"/>
                        <a:pt x="328" y="1462"/>
                        <a:pt x="731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" name="Google Shape;38;p5"/>
                <p:cNvSpPr/>
                <p:nvPr/>
              </p:nvSpPr>
              <p:spPr>
                <a:xfrm>
                  <a:off x="5761175" y="5154850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1" y="0"/>
                      </a:moveTo>
                      <a:cubicBezTo>
                        <a:pt x="328" y="0"/>
                        <a:pt x="1" y="328"/>
                        <a:pt x="1" y="730"/>
                      </a:cubicBezTo>
                      <a:cubicBezTo>
                        <a:pt x="1" y="1134"/>
                        <a:pt x="328" y="1461"/>
                        <a:pt x="731" y="1461"/>
                      </a:cubicBezTo>
                      <a:cubicBezTo>
                        <a:pt x="1135" y="1461"/>
                        <a:pt x="1462" y="1134"/>
                        <a:pt x="1462" y="730"/>
                      </a:cubicBezTo>
                      <a:cubicBezTo>
                        <a:pt x="1462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" name="Google Shape;39;p5"/>
                <p:cNvSpPr/>
                <p:nvPr/>
              </p:nvSpPr>
              <p:spPr>
                <a:xfrm>
                  <a:off x="5885350" y="4238975"/>
                  <a:ext cx="36525" cy="36575"/>
                </a:xfrm>
                <a:custGeom>
                  <a:rect b="b" l="l" r="r" t="t"/>
                  <a:pathLst>
                    <a:path extrusionOk="0" h="1463" w="1461">
                      <a:moveTo>
                        <a:pt x="730" y="0"/>
                      </a:moveTo>
                      <a:cubicBezTo>
                        <a:pt x="328" y="0"/>
                        <a:pt x="0" y="328"/>
                        <a:pt x="0" y="731"/>
                      </a:cubicBezTo>
                      <a:cubicBezTo>
                        <a:pt x="0" y="1135"/>
                        <a:pt x="328" y="1462"/>
                        <a:pt x="730" y="1462"/>
                      </a:cubicBezTo>
                      <a:cubicBezTo>
                        <a:pt x="1134" y="1462"/>
                        <a:pt x="1461" y="1135"/>
                        <a:pt x="1461" y="731"/>
                      </a:cubicBezTo>
                      <a:cubicBezTo>
                        <a:pt x="1461" y="328"/>
                        <a:pt x="1134" y="0"/>
                        <a:pt x="7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" name="Google Shape;40;p5"/>
                <p:cNvSpPr/>
                <p:nvPr/>
              </p:nvSpPr>
              <p:spPr>
                <a:xfrm>
                  <a:off x="5893747" y="4039477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1" y="0"/>
                      </a:moveTo>
                      <a:cubicBezTo>
                        <a:pt x="328" y="0"/>
                        <a:pt x="1" y="326"/>
                        <a:pt x="1" y="730"/>
                      </a:cubicBezTo>
                      <a:cubicBezTo>
                        <a:pt x="1" y="1133"/>
                        <a:pt x="328" y="1461"/>
                        <a:pt x="731" y="1461"/>
                      </a:cubicBezTo>
                      <a:cubicBezTo>
                        <a:pt x="1135" y="1461"/>
                        <a:pt x="1461" y="1133"/>
                        <a:pt x="1461" y="730"/>
                      </a:cubicBezTo>
                      <a:cubicBezTo>
                        <a:pt x="1461" y="326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" name="Google Shape;41;p5"/>
                <p:cNvSpPr/>
                <p:nvPr/>
              </p:nvSpPr>
              <p:spPr>
                <a:xfrm>
                  <a:off x="5880000" y="4441300"/>
                  <a:ext cx="36575" cy="36525"/>
                </a:xfrm>
                <a:custGeom>
                  <a:rect b="b" l="l" r="r" t="t"/>
                  <a:pathLst>
                    <a:path extrusionOk="0" h="1461" w="1463">
                      <a:moveTo>
                        <a:pt x="732" y="0"/>
                      </a:moveTo>
                      <a:cubicBezTo>
                        <a:pt x="328" y="0"/>
                        <a:pt x="1" y="328"/>
                        <a:pt x="1" y="731"/>
                      </a:cubicBezTo>
                      <a:cubicBezTo>
                        <a:pt x="1" y="1135"/>
                        <a:pt x="328" y="1461"/>
                        <a:pt x="732" y="1461"/>
                      </a:cubicBezTo>
                      <a:cubicBezTo>
                        <a:pt x="1135" y="1461"/>
                        <a:pt x="1463" y="1135"/>
                        <a:pt x="1463" y="731"/>
                      </a:cubicBezTo>
                      <a:cubicBezTo>
                        <a:pt x="1463" y="328"/>
                        <a:pt x="1135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" name="Google Shape;42;p5"/>
                <p:cNvSpPr/>
                <p:nvPr/>
              </p:nvSpPr>
              <p:spPr>
                <a:xfrm>
                  <a:off x="5867650" y="467380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1" y="0"/>
                      </a:moveTo>
                      <a:cubicBezTo>
                        <a:pt x="327" y="0"/>
                        <a:pt x="1" y="328"/>
                        <a:pt x="1" y="732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2"/>
                      </a:cubicBezTo>
                      <a:cubicBezTo>
                        <a:pt x="1461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" name="Google Shape;43;p5"/>
                <p:cNvSpPr/>
                <p:nvPr/>
              </p:nvSpPr>
              <p:spPr>
                <a:xfrm>
                  <a:off x="5588800" y="5312750"/>
                  <a:ext cx="36525" cy="36550"/>
                </a:xfrm>
                <a:custGeom>
                  <a:rect b="b" l="l" r="r" t="t"/>
                  <a:pathLst>
                    <a:path extrusionOk="0" h="1462" w="1461">
                      <a:moveTo>
                        <a:pt x="731" y="0"/>
                      </a:moveTo>
                      <a:cubicBezTo>
                        <a:pt x="328" y="0"/>
                        <a:pt x="0" y="328"/>
                        <a:pt x="0" y="732"/>
                      </a:cubicBezTo>
                      <a:cubicBezTo>
                        <a:pt x="0" y="1134"/>
                        <a:pt x="328" y="1462"/>
                        <a:pt x="731" y="1462"/>
                      </a:cubicBezTo>
                      <a:cubicBezTo>
                        <a:pt x="1134" y="1462"/>
                        <a:pt x="1461" y="1134"/>
                        <a:pt x="1461" y="732"/>
                      </a:cubicBezTo>
                      <a:cubicBezTo>
                        <a:pt x="1461" y="328"/>
                        <a:pt x="1134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" name="Google Shape;44;p5"/>
                <p:cNvSpPr/>
                <p:nvPr/>
              </p:nvSpPr>
              <p:spPr>
                <a:xfrm>
                  <a:off x="5900013" y="3540113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5" name="Google Shape;45;p5"/>
              <p:cNvSpPr/>
              <p:nvPr/>
            </p:nvSpPr>
            <p:spPr>
              <a:xfrm flipH="1" rot="5538019">
                <a:off x="3788155" y="4406606"/>
                <a:ext cx="75855" cy="75803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1" y="1461"/>
                    </a:cubicBezTo>
                    <a:cubicBezTo>
                      <a:pt x="1135" y="1461"/>
                      <a:pt x="1461" y="1133"/>
                      <a:pt x="1461" y="730"/>
                    </a:cubicBezTo>
                    <a:cubicBezTo>
                      <a:pt x="1461" y="326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" name="Google Shape;46;p5"/>
            <p:cNvGrpSpPr/>
            <p:nvPr/>
          </p:nvGrpSpPr>
          <p:grpSpPr>
            <a:xfrm>
              <a:off x="8130821" y="2765834"/>
              <a:ext cx="2186019" cy="4663683"/>
              <a:chOff x="3061750" y="2798625"/>
              <a:chExt cx="1053300" cy="2247125"/>
            </a:xfrm>
          </p:grpSpPr>
          <p:grpSp>
            <p:nvGrpSpPr>
              <p:cNvPr id="47" name="Google Shape;47;p5"/>
              <p:cNvGrpSpPr/>
              <p:nvPr/>
            </p:nvGrpSpPr>
            <p:grpSpPr>
              <a:xfrm>
                <a:off x="3061750" y="2798625"/>
                <a:ext cx="1053300" cy="2247125"/>
                <a:chOff x="3682050" y="2775150"/>
                <a:chExt cx="1053300" cy="2247125"/>
              </a:xfrm>
            </p:grpSpPr>
            <p:sp>
              <p:nvSpPr>
                <p:cNvPr id="48" name="Google Shape;48;p5"/>
                <p:cNvSpPr/>
                <p:nvPr/>
              </p:nvSpPr>
              <p:spPr>
                <a:xfrm>
                  <a:off x="3682050" y="2798775"/>
                  <a:ext cx="1028200" cy="2199125"/>
                </a:xfrm>
                <a:custGeom>
                  <a:rect b="b" l="l" r="r" t="t"/>
                  <a:pathLst>
                    <a:path extrusionOk="0" h="87965" w="41128">
                      <a:moveTo>
                        <a:pt x="25100" y="0"/>
                      </a:moveTo>
                      <a:cubicBezTo>
                        <a:pt x="23851" y="0"/>
                        <a:pt x="22627" y="507"/>
                        <a:pt x="21744" y="1390"/>
                      </a:cubicBezTo>
                      <a:lnTo>
                        <a:pt x="11965" y="11169"/>
                      </a:lnTo>
                      <a:cubicBezTo>
                        <a:pt x="0" y="23134"/>
                        <a:pt x="0" y="42602"/>
                        <a:pt x="11965" y="54566"/>
                      </a:cubicBezTo>
                      <a:lnTo>
                        <a:pt x="16700" y="59302"/>
                      </a:lnTo>
                      <a:cubicBezTo>
                        <a:pt x="16747" y="59349"/>
                        <a:pt x="16775" y="59414"/>
                        <a:pt x="16775" y="59480"/>
                      </a:cubicBezTo>
                      <a:lnTo>
                        <a:pt x="16761" y="75497"/>
                      </a:lnTo>
                      <a:cubicBezTo>
                        <a:pt x="16761" y="75564"/>
                        <a:pt x="16735" y="75629"/>
                        <a:pt x="16687" y="75676"/>
                      </a:cubicBezTo>
                      <a:lnTo>
                        <a:pt x="6478" y="85885"/>
                      </a:lnTo>
                      <a:cubicBezTo>
                        <a:pt x="6002" y="86361"/>
                        <a:pt x="6002" y="87133"/>
                        <a:pt x="6478" y="87607"/>
                      </a:cubicBezTo>
                      <a:cubicBezTo>
                        <a:pt x="6716" y="87845"/>
                        <a:pt x="7027" y="87964"/>
                        <a:pt x="7339" y="87964"/>
                      </a:cubicBezTo>
                      <a:cubicBezTo>
                        <a:pt x="7650" y="87964"/>
                        <a:pt x="7962" y="87845"/>
                        <a:pt x="8200" y="87607"/>
                      </a:cubicBezTo>
                      <a:lnTo>
                        <a:pt x="18410" y="77399"/>
                      </a:lnTo>
                      <a:cubicBezTo>
                        <a:pt x="18910" y="76898"/>
                        <a:pt x="19196" y="76206"/>
                        <a:pt x="19197" y="75499"/>
                      </a:cubicBezTo>
                      <a:lnTo>
                        <a:pt x="19210" y="59481"/>
                      </a:lnTo>
                      <a:cubicBezTo>
                        <a:pt x="19210" y="58774"/>
                        <a:pt x="18923" y="58081"/>
                        <a:pt x="18422" y="57580"/>
                      </a:cubicBezTo>
                      <a:lnTo>
                        <a:pt x="13687" y="52844"/>
                      </a:lnTo>
                      <a:cubicBezTo>
                        <a:pt x="2671" y="41829"/>
                        <a:pt x="2671" y="23907"/>
                        <a:pt x="13687" y="12891"/>
                      </a:cubicBezTo>
                      <a:lnTo>
                        <a:pt x="23466" y="3112"/>
                      </a:lnTo>
                      <a:cubicBezTo>
                        <a:pt x="23896" y="2682"/>
                        <a:pt x="24492" y="2435"/>
                        <a:pt x="25099" y="2435"/>
                      </a:cubicBezTo>
                      <a:lnTo>
                        <a:pt x="39910" y="2435"/>
                      </a:lnTo>
                      <a:cubicBezTo>
                        <a:pt x="40582" y="2435"/>
                        <a:pt x="41127" y="1891"/>
                        <a:pt x="41127" y="1218"/>
                      </a:cubicBezTo>
                      <a:cubicBezTo>
                        <a:pt x="41127" y="882"/>
                        <a:pt x="40990" y="577"/>
                        <a:pt x="40770" y="357"/>
                      </a:cubicBezTo>
                      <a:lnTo>
                        <a:pt x="40771" y="356"/>
                      </a:lnTo>
                      <a:cubicBezTo>
                        <a:pt x="40550" y="136"/>
                        <a:pt x="40246" y="0"/>
                        <a:pt x="3991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" name="Google Shape;49;p5"/>
                <p:cNvSpPr/>
                <p:nvPr/>
              </p:nvSpPr>
              <p:spPr>
                <a:xfrm>
                  <a:off x="3810700" y="4912625"/>
                  <a:ext cx="109625" cy="109650"/>
                </a:xfrm>
                <a:custGeom>
                  <a:rect b="b" l="l" r="r" t="t"/>
                  <a:pathLst>
                    <a:path extrusionOk="0" h="4386" w="4385">
                      <a:moveTo>
                        <a:pt x="2193" y="1"/>
                      </a:moveTo>
                      <a:cubicBezTo>
                        <a:pt x="982" y="1"/>
                        <a:pt x="1" y="982"/>
                        <a:pt x="1" y="2193"/>
                      </a:cubicBezTo>
                      <a:cubicBezTo>
                        <a:pt x="1" y="3404"/>
                        <a:pt x="982" y="4385"/>
                        <a:pt x="2193" y="4385"/>
                      </a:cubicBezTo>
                      <a:cubicBezTo>
                        <a:pt x="3403" y="4385"/>
                        <a:pt x="4385" y="3404"/>
                        <a:pt x="4385" y="2193"/>
                      </a:cubicBezTo>
                      <a:cubicBezTo>
                        <a:pt x="4385" y="982"/>
                        <a:pt x="3403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" name="Google Shape;50;p5"/>
                <p:cNvSpPr/>
                <p:nvPr/>
              </p:nvSpPr>
              <p:spPr>
                <a:xfrm>
                  <a:off x="4625725" y="2775150"/>
                  <a:ext cx="109625" cy="109625"/>
                </a:xfrm>
                <a:custGeom>
                  <a:rect b="b" l="l" r="r" t="t"/>
                  <a:pathLst>
                    <a:path extrusionOk="0" h="4385" w="4385">
                      <a:moveTo>
                        <a:pt x="2192" y="0"/>
                      </a:moveTo>
                      <a:cubicBezTo>
                        <a:pt x="982" y="0"/>
                        <a:pt x="0" y="983"/>
                        <a:pt x="0" y="2192"/>
                      </a:cubicBezTo>
                      <a:cubicBezTo>
                        <a:pt x="0" y="3403"/>
                        <a:pt x="982" y="4384"/>
                        <a:pt x="2192" y="4384"/>
                      </a:cubicBezTo>
                      <a:cubicBezTo>
                        <a:pt x="3403" y="4384"/>
                        <a:pt x="4384" y="3403"/>
                        <a:pt x="4384" y="2192"/>
                      </a:cubicBezTo>
                      <a:cubicBezTo>
                        <a:pt x="4384" y="983"/>
                        <a:pt x="3403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" name="Google Shape;51;p5"/>
                <p:cNvSpPr/>
                <p:nvPr/>
              </p:nvSpPr>
              <p:spPr>
                <a:xfrm>
                  <a:off x="3970575" y="48258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0"/>
                      </a:moveTo>
                      <a:cubicBezTo>
                        <a:pt x="328" y="0"/>
                        <a:pt x="0" y="328"/>
                        <a:pt x="0" y="732"/>
                      </a:cubicBezTo>
                      <a:cubicBezTo>
                        <a:pt x="0" y="1135"/>
                        <a:pt x="328" y="1462"/>
                        <a:pt x="731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" name="Google Shape;52;p5"/>
                <p:cNvSpPr/>
                <p:nvPr/>
              </p:nvSpPr>
              <p:spPr>
                <a:xfrm>
                  <a:off x="3935550" y="4073500"/>
                  <a:ext cx="36525" cy="36550"/>
                </a:xfrm>
                <a:custGeom>
                  <a:rect b="b" l="l" r="r" t="t"/>
                  <a:pathLst>
                    <a:path extrusionOk="0" h="1462" w="1461">
                      <a:moveTo>
                        <a:pt x="730" y="1"/>
                      </a:moveTo>
                      <a:cubicBezTo>
                        <a:pt x="328" y="1"/>
                        <a:pt x="0" y="327"/>
                        <a:pt x="0" y="731"/>
                      </a:cubicBezTo>
                      <a:cubicBezTo>
                        <a:pt x="0" y="1134"/>
                        <a:pt x="328" y="1462"/>
                        <a:pt x="730" y="1462"/>
                      </a:cubicBezTo>
                      <a:cubicBezTo>
                        <a:pt x="1134" y="1462"/>
                        <a:pt x="1461" y="1134"/>
                        <a:pt x="1461" y="731"/>
                      </a:cubicBezTo>
                      <a:cubicBezTo>
                        <a:pt x="1461" y="327"/>
                        <a:pt x="1134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" name="Google Shape;53;p5"/>
                <p:cNvSpPr/>
                <p:nvPr/>
              </p:nvSpPr>
              <p:spPr>
                <a:xfrm>
                  <a:off x="3827000" y="389127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4"/>
                        <a:pt x="328" y="1461"/>
                        <a:pt x="732" y="1461"/>
                      </a:cubicBezTo>
                      <a:cubicBezTo>
                        <a:pt x="1134" y="1461"/>
                        <a:pt x="1462" y="1134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" name="Google Shape;54;p5"/>
                <p:cNvSpPr/>
                <p:nvPr/>
              </p:nvSpPr>
              <p:spPr>
                <a:xfrm>
                  <a:off x="4449975" y="2812225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7"/>
                        <a:pt x="1" y="731"/>
                      </a:cubicBezTo>
                      <a:cubicBezTo>
                        <a:pt x="1" y="1134"/>
                        <a:pt x="328" y="1461"/>
                        <a:pt x="731" y="1461"/>
                      </a:cubicBezTo>
                      <a:cubicBezTo>
                        <a:pt x="1135" y="1461"/>
                        <a:pt x="1463" y="1134"/>
                        <a:pt x="1463" y="731"/>
                      </a:cubicBezTo>
                      <a:cubicBezTo>
                        <a:pt x="1463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" name="Google Shape;55;p5"/>
                <p:cNvSpPr/>
                <p:nvPr/>
              </p:nvSpPr>
              <p:spPr>
                <a:xfrm>
                  <a:off x="4210925" y="28547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0" y="328"/>
                        <a:pt x="0" y="732"/>
                      </a:cubicBezTo>
                      <a:cubicBezTo>
                        <a:pt x="0" y="1135"/>
                        <a:pt x="328" y="1463"/>
                        <a:pt x="731" y="1463"/>
                      </a:cubicBezTo>
                      <a:cubicBezTo>
                        <a:pt x="1135" y="1463"/>
                        <a:pt x="1462" y="1135"/>
                        <a:pt x="1462" y="732"/>
                      </a:cubicBezTo>
                      <a:cubicBezTo>
                        <a:pt x="1462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" name="Google Shape;56;p5"/>
                <p:cNvSpPr/>
                <p:nvPr/>
              </p:nvSpPr>
              <p:spPr>
                <a:xfrm>
                  <a:off x="4088325" y="4226300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1"/>
                      </a:cubicBezTo>
                      <a:cubicBezTo>
                        <a:pt x="1" y="1135"/>
                        <a:pt x="328" y="1461"/>
                        <a:pt x="731" y="1461"/>
                      </a:cubicBezTo>
                      <a:cubicBezTo>
                        <a:pt x="1135" y="1461"/>
                        <a:pt x="1463" y="1135"/>
                        <a:pt x="1463" y="731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" name="Google Shape;57;p5"/>
                <p:cNvSpPr/>
                <p:nvPr/>
              </p:nvSpPr>
              <p:spPr>
                <a:xfrm>
                  <a:off x="3910700" y="3168550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3"/>
                        <a:pt x="328" y="1461"/>
                        <a:pt x="732" y="1461"/>
                      </a:cubicBezTo>
                      <a:cubicBezTo>
                        <a:pt x="1134" y="1461"/>
                        <a:pt x="1462" y="1133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" name="Google Shape;58;p5"/>
                <p:cNvSpPr/>
                <p:nvPr/>
              </p:nvSpPr>
              <p:spPr>
                <a:xfrm>
                  <a:off x="3825500" y="332710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1" y="1"/>
                      </a:moveTo>
                      <a:cubicBezTo>
                        <a:pt x="327" y="1"/>
                        <a:pt x="1" y="328"/>
                        <a:pt x="1" y="732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4" y="1462"/>
                        <a:pt x="1461" y="1135"/>
                        <a:pt x="1461" y="732"/>
                      </a:cubicBezTo>
                      <a:cubicBezTo>
                        <a:pt x="1461" y="328"/>
                        <a:pt x="1134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" name="Google Shape;59;p5"/>
                <p:cNvSpPr/>
                <p:nvPr/>
              </p:nvSpPr>
              <p:spPr>
                <a:xfrm>
                  <a:off x="3773550" y="369062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7" y="1"/>
                        <a:pt x="1" y="327"/>
                        <a:pt x="1" y="731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1"/>
                      </a:cubicBezTo>
                      <a:cubicBezTo>
                        <a:pt x="1461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" name="Google Shape;60;p5"/>
                <p:cNvSpPr/>
                <p:nvPr/>
              </p:nvSpPr>
              <p:spPr>
                <a:xfrm>
                  <a:off x="3773150" y="350827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2"/>
                      </a:cubicBezTo>
                      <a:cubicBezTo>
                        <a:pt x="1" y="1135"/>
                        <a:pt x="328" y="1463"/>
                        <a:pt x="731" y="1463"/>
                      </a:cubicBezTo>
                      <a:cubicBezTo>
                        <a:pt x="1135" y="1463"/>
                        <a:pt x="1463" y="1135"/>
                        <a:pt x="1463" y="732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" name="Google Shape;61;p5"/>
                <p:cNvSpPr/>
                <p:nvPr/>
              </p:nvSpPr>
              <p:spPr>
                <a:xfrm>
                  <a:off x="4643938" y="279390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" name="Google Shape;62;p5"/>
                <p:cNvSpPr/>
                <p:nvPr/>
              </p:nvSpPr>
              <p:spPr>
                <a:xfrm>
                  <a:off x="3828900" y="493085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3" name="Google Shape;63;p5"/>
              <p:cNvSpPr/>
              <p:nvPr/>
            </p:nvSpPr>
            <p:spPr>
              <a:xfrm>
                <a:off x="3490975" y="4659875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1" y="1135"/>
                      <a:pt x="1461" y="731"/>
                    </a:cubicBezTo>
                    <a:cubicBezTo>
                      <a:pt x="1461" y="327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5"/>
              <p:cNvSpPr/>
              <p:nvPr/>
            </p:nvSpPr>
            <p:spPr>
              <a:xfrm>
                <a:off x="3422350" y="304650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5"/>
              <p:cNvSpPr/>
              <p:nvPr/>
            </p:nvSpPr>
            <p:spPr>
              <a:xfrm>
                <a:off x="3490950" y="44548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" name="Google Shape;66;p5"/>
            <p:cNvGrpSpPr/>
            <p:nvPr/>
          </p:nvGrpSpPr>
          <p:grpSpPr>
            <a:xfrm rot="-10536040">
              <a:off x="-710877" y="108394"/>
              <a:ext cx="1358255" cy="6377958"/>
              <a:chOff x="4851025" y="424250"/>
              <a:chExt cx="654450" cy="3073100"/>
            </a:xfrm>
          </p:grpSpPr>
          <p:sp>
            <p:nvSpPr>
              <p:cNvPr id="67" name="Google Shape;67;p5"/>
              <p:cNvSpPr/>
              <p:nvPr/>
            </p:nvSpPr>
            <p:spPr>
              <a:xfrm>
                <a:off x="4851025" y="448600"/>
                <a:ext cx="631325" cy="3024400"/>
              </a:xfrm>
              <a:custGeom>
                <a:rect b="b" l="l" r="r" t="t"/>
                <a:pathLst>
                  <a:path extrusionOk="0" h="120976" w="25253">
                    <a:moveTo>
                      <a:pt x="17263" y="1"/>
                    </a:moveTo>
                    <a:cubicBezTo>
                      <a:pt x="16919" y="1"/>
                      <a:pt x="16578" y="145"/>
                      <a:pt x="16337" y="427"/>
                    </a:cubicBezTo>
                    <a:lnTo>
                      <a:pt x="1215" y="18082"/>
                    </a:lnTo>
                    <a:cubicBezTo>
                      <a:pt x="486" y="18933"/>
                      <a:pt x="1" y="20417"/>
                      <a:pt x="87" y="21534"/>
                    </a:cubicBezTo>
                    <a:lnTo>
                      <a:pt x="1840" y="44229"/>
                    </a:lnTo>
                    <a:cubicBezTo>
                      <a:pt x="1927" y="45346"/>
                      <a:pt x="2634" y="46738"/>
                      <a:pt x="3486" y="47467"/>
                    </a:cubicBezTo>
                    <a:lnTo>
                      <a:pt x="17422" y="59405"/>
                    </a:lnTo>
                    <a:cubicBezTo>
                      <a:pt x="17790" y="59720"/>
                      <a:pt x="18186" y="60500"/>
                      <a:pt x="18223" y="60982"/>
                    </a:cubicBezTo>
                    <a:lnTo>
                      <a:pt x="22773" y="119851"/>
                    </a:lnTo>
                    <a:cubicBezTo>
                      <a:pt x="22798" y="120187"/>
                      <a:pt x="22958" y="120480"/>
                      <a:pt x="23194" y="120682"/>
                    </a:cubicBezTo>
                    <a:cubicBezTo>
                      <a:pt x="23409" y="120866"/>
                      <a:pt x="23686" y="120975"/>
                      <a:pt x="23985" y="120975"/>
                    </a:cubicBezTo>
                    <a:cubicBezTo>
                      <a:pt x="24016" y="120975"/>
                      <a:pt x="24048" y="120974"/>
                      <a:pt x="24081" y="120972"/>
                    </a:cubicBezTo>
                    <a:cubicBezTo>
                      <a:pt x="24752" y="120920"/>
                      <a:pt x="25253" y="120334"/>
                      <a:pt x="25201" y="119664"/>
                    </a:cubicBezTo>
                    <a:lnTo>
                      <a:pt x="20652" y="60795"/>
                    </a:lnTo>
                    <a:cubicBezTo>
                      <a:pt x="20565" y="59676"/>
                      <a:pt x="19858" y="58284"/>
                      <a:pt x="19007" y="57555"/>
                    </a:cubicBezTo>
                    <a:lnTo>
                      <a:pt x="5070" y="45618"/>
                    </a:lnTo>
                    <a:cubicBezTo>
                      <a:pt x="4702" y="45304"/>
                      <a:pt x="4306" y="44522"/>
                      <a:pt x="4269" y="44041"/>
                    </a:cubicBezTo>
                    <a:lnTo>
                      <a:pt x="2516" y="21347"/>
                    </a:lnTo>
                    <a:cubicBezTo>
                      <a:pt x="2478" y="20866"/>
                      <a:pt x="2750" y="20033"/>
                      <a:pt x="3065" y="19666"/>
                    </a:cubicBezTo>
                    <a:lnTo>
                      <a:pt x="18187" y="2011"/>
                    </a:lnTo>
                    <a:cubicBezTo>
                      <a:pt x="18624" y="1500"/>
                      <a:pt x="18564" y="732"/>
                      <a:pt x="18054" y="293"/>
                    </a:cubicBezTo>
                    <a:cubicBezTo>
                      <a:pt x="17825" y="97"/>
                      <a:pt x="17543" y="1"/>
                      <a:pt x="172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5"/>
              <p:cNvSpPr/>
              <p:nvPr/>
            </p:nvSpPr>
            <p:spPr>
              <a:xfrm>
                <a:off x="5227775" y="424250"/>
                <a:ext cx="109600" cy="109650"/>
              </a:xfrm>
              <a:custGeom>
                <a:rect b="b" l="l" r="r" t="t"/>
                <a:pathLst>
                  <a:path extrusionOk="0" h="4386" w="4384">
                    <a:moveTo>
                      <a:pt x="2191" y="1"/>
                    </a:moveTo>
                    <a:cubicBezTo>
                      <a:pt x="982" y="1"/>
                      <a:pt x="0" y="982"/>
                      <a:pt x="0" y="2193"/>
                    </a:cubicBezTo>
                    <a:cubicBezTo>
                      <a:pt x="0" y="3404"/>
                      <a:pt x="982" y="4385"/>
                      <a:pt x="2191" y="4385"/>
                    </a:cubicBezTo>
                    <a:cubicBezTo>
                      <a:pt x="3402" y="4385"/>
                      <a:pt x="4383" y="3404"/>
                      <a:pt x="4383" y="2193"/>
                    </a:cubicBezTo>
                    <a:cubicBezTo>
                      <a:pt x="4383" y="982"/>
                      <a:pt x="3402" y="1"/>
                      <a:pt x="2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5395875" y="3387725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0"/>
                    </a:moveTo>
                    <a:cubicBezTo>
                      <a:pt x="982" y="0"/>
                      <a:pt x="1" y="982"/>
                      <a:pt x="1" y="2193"/>
                    </a:cubicBezTo>
                    <a:cubicBezTo>
                      <a:pt x="1" y="3403"/>
                      <a:pt x="982" y="4385"/>
                      <a:pt x="2193" y="4385"/>
                    </a:cubicBezTo>
                    <a:cubicBezTo>
                      <a:pt x="3403" y="4385"/>
                      <a:pt x="4384" y="3403"/>
                      <a:pt x="4384" y="2193"/>
                    </a:cubicBezTo>
                    <a:cubicBezTo>
                      <a:pt x="4384" y="982"/>
                      <a:pt x="3403" y="0"/>
                      <a:pt x="2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5"/>
              <p:cNvSpPr/>
              <p:nvPr/>
            </p:nvSpPr>
            <p:spPr>
              <a:xfrm>
                <a:off x="5327225" y="204755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1" y="1463"/>
                    </a:cubicBezTo>
                    <a:cubicBezTo>
                      <a:pt x="1133" y="1463"/>
                      <a:pt x="1461" y="1135"/>
                      <a:pt x="1461" y="731"/>
                    </a:cubicBezTo>
                    <a:cubicBezTo>
                      <a:pt x="1461" y="328"/>
                      <a:pt x="1133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5"/>
              <p:cNvSpPr/>
              <p:nvPr/>
            </p:nvSpPr>
            <p:spPr>
              <a:xfrm>
                <a:off x="4873475" y="107580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4"/>
                      <a:pt x="327" y="1462"/>
                      <a:pt x="731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5"/>
              <p:cNvSpPr/>
              <p:nvPr/>
            </p:nvSpPr>
            <p:spPr>
              <a:xfrm>
                <a:off x="5221675" y="1834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5"/>
              <p:cNvSpPr/>
              <p:nvPr/>
            </p:nvSpPr>
            <p:spPr>
              <a:xfrm>
                <a:off x="5373750" y="2669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0" y="328"/>
                      <a:pt x="0" y="732"/>
                    </a:cubicBezTo>
                    <a:cubicBezTo>
                      <a:pt x="0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5387700" y="28533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5"/>
              <p:cNvSpPr/>
              <p:nvPr/>
            </p:nvSpPr>
            <p:spPr>
              <a:xfrm>
                <a:off x="5361650" y="24670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2" y="1461"/>
                    </a:cubicBezTo>
                    <a:cubicBezTo>
                      <a:pt x="1135" y="1461"/>
                      <a:pt x="1462" y="1133"/>
                      <a:pt x="1462" y="730"/>
                    </a:cubicBezTo>
                    <a:cubicBezTo>
                      <a:pt x="1462" y="326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5"/>
              <p:cNvSpPr/>
              <p:nvPr/>
            </p:nvSpPr>
            <p:spPr>
              <a:xfrm>
                <a:off x="5341550" y="2235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2" y="1462"/>
                    </a:cubicBezTo>
                    <a:cubicBezTo>
                      <a:pt x="1134" y="1462"/>
                      <a:pt x="1462" y="1135"/>
                      <a:pt x="1462" y="731"/>
                    </a:cubicBezTo>
                    <a:cubicBezTo>
                      <a:pt x="1462" y="328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909550" y="1510625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0" y="1463"/>
                    </a:cubicBezTo>
                    <a:cubicBezTo>
                      <a:pt x="1134" y="1463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5"/>
              <p:cNvSpPr/>
              <p:nvPr/>
            </p:nvSpPr>
            <p:spPr>
              <a:xfrm>
                <a:off x="5044100" y="168192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1"/>
                    </a:cubicBezTo>
                    <a:cubicBezTo>
                      <a:pt x="1" y="1134"/>
                      <a:pt x="327" y="1461"/>
                      <a:pt x="731" y="1461"/>
                    </a:cubicBezTo>
                    <a:cubicBezTo>
                      <a:pt x="1134" y="1461"/>
                      <a:pt x="1461" y="1134"/>
                      <a:pt x="1461" y="731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5"/>
              <p:cNvSpPr/>
              <p:nvPr/>
            </p:nvSpPr>
            <p:spPr>
              <a:xfrm>
                <a:off x="4936175" y="8438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5"/>
              <p:cNvSpPr/>
              <p:nvPr/>
            </p:nvSpPr>
            <p:spPr>
              <a:xfrm>
                <a:off x="5133850" y="6130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5"/>
              <p:cNvSpPr/>
              <p:nvPr/>
            </p:nvSpPr>
            <p:spPr>
              <a:xfrm>
                <a:off x="5245975" y="4424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5"/>
              <p:cNvSpPr/>
              <p:nvPr/>
            </p:nvSpPr>
            <p:spPr>
              <a:xfrm>
                <a:off x="5414063" y="3405938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5"/>
              <p:cNvSpPr/>
              <p:nvPr/>
            </p:nvSpPr>
            <p:spPr>
              <a:xfrm>
                <a:off x="5407211" y="3113013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4" name="Google Shape;84;p5"/>
          <p:cNvSpPr txBox="1"/>
          <p:nvPr>
            <p:ph type="title"/>
          </p:nvPr>
        </p:nvSpPr>
        <p:spPr>
          <a:xfrm>
            <a:off x="720000" y="539500"/>
            <a:ext cx="3852000" cy="11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5" name="Google Shape;85;p5"/>
          <p:cNvSpPr txBox="1"/>
          <p:nvPr>
            <p:ph idx="1" type="subTitle"/>
          </p:nvPr>
        </p:nvSpPr>
        <p:spPr>
          <a:xfrm>
            <a:off x="3053291" y="3211644"/>
            <a:ext cx="2600700" cy="9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86" name="Google Shape;86;p5"/>
          <p:cNvSpPr txBox="1"/>
          <p:nvPr>
            <p:ph idx="2" type="subTitle"/>
          </p:nvPr>
        </p:nvSpPr>
        <p:spPr>
          <a:xfrm>
            <a:off x="5246518" y="1565887"/>
            <a:ext cx="2600700" cy="9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ono"/>
              <a:buNone/>
              <a:defRPr sz="28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87" name="Google Shape;87;p5"/>
          <p:cNvSpPr txBox="1"/>
          <p:nvPr>
            <p:ph idx="3" type="subTitle"/>
          </p:nvPr>
        </p:nvSpPr>
        <p:spPr>
          <a:xfrm>
            <a:off x="3053281" y="2864174"/>
            <a:ext cx="26007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0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9pPr>
          </a:lstStyle>
          <a:p/>
        </p:txBody>
      </p:sp>
      <p:sp>
        <p:nvSpPr>
          <p:cNvPr id="88" name="Google Shape;88;p5"/>
          <p:cNvSpPr txBox="1"/>
          <p:nvPr>
            <p:ph idx="4" type="subTitle"/>
          </p:nvPr>
        </p:nvSpPr>
        <p:spPr>
          <a:xfrm>
            <a:off x="5246512" y="1218417"/>
            <a:ext cx="2600700" cy="4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0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>
                <a:latin typeface="Epilogue"/>
                <a:ea typeface="Epilogue"/>
                <a:cs typeface="Epilogue"/>
                <a:sym typeface="Epilog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6"/>
          <p:cNvGrpSpPr/>
          <p:nvPr/>
        </p:nvGrpSpPr>
        <p:grpSpPr>
          <a:xfrm>
            <a:off x="-1882608" y="-2312493"/>
            <a:ext cx="11769561" cy="6575556"/>
            <a:chOff x="-1882608" y="-2312493"/>
            <a:chExt cx="11769561" cy="6575556"/>
          </a:xfrm>
        </p:grpSpPr>
        <p:grpSp>
          <p:nvGrpSpPr>
            <p:cNvPr id="91" name="Google Shape;91;p6"/>
            <p:cNvGrpSpPr/>
            <p:nvPr/>
          </p:nvGrpSpPr>
          <p:grpSpPr>
            <a:xfrm flipH="1" rot="-275928">
              <a:off x="8275224" y="-2268309"/>
              <a:ext cx="1358233" cy="6377855"/>
              <a:chOff x="4851025" y="424250"/>
              <a:chExt cx="654450" cy="3073100"/>
            </a:xfrm>
          </p:grpSpPr>
          <p:sp>
            <p:nvSpPr>
              <p:cNvPr id="92" name="Google Shape;92;p6"/>
              <p:cNvSpPr/>
              <p:nvPr/>
            </p:nvSpPr>
            <p:spPr>
              <a:xfrm>
                <a:off x="4851025" y="448600"/>
                <a:ext cx="631325" cy="3024400"/>
              </a:xfrm>
              <a:custGeom>
                <a:rect b="b" l="l" r="r" t="t"/>
                <a:pathLst>
                  <a:path extrusionOk="0" h="120976" w="25253">
                    <a:moveTo>
                      <a:pt x="17263" y="1"/>
                    </a:moveTo>
                    <a:cubicBezTo>
                      <a:pt x="16919" y="1"/>
                      <a:pt x="16578" y="145"/>
                      <a:pt x="16337" y="427"/>
                    </a:cubicBezTo>
                    <a:lnTo>
                      <a:pt x="1215" y="18082"/>
                    </a:lnTo>
                    <a:cubicBezTo>
                      <a:pt x="486" y="18933"/>
                      <a:pt x="1" y="20417"/>
                      <a:pt x="87" y="21534"/>
                    </a:cubicBezTo>
                    <a:lnTo>
                      <a:pt x="1840" y="44229"/>
                    </a:lnTo>
                    <a:cubicBezTo>
                      <a:pt x="1927" y="45346"/>
                      <a:pt x="2634" y="46738"/>
                      <a:pt x="3486" y="47467"/>
                    </a:cubicBezTo>
                    <a:lnTo>
                      <a:pt x="17422" y="59405"/>
                    </a:lnTo>
                    <a:cubicBezTo>
                      <a:pt x="17790" y="59720"/>
                      <a:pt x="18186" y="60500"/>
                      <a:pt x="18223" y="60982"/>
                    </a:cubicBezTo>
                    <a:lnTo>
                      <a:pt x="22773" y="119851"/>
                    </a:lnTo>
                    <a:cubicBezTo>
                      <a:pt x="22798" y="120187"/>
                      <a:pt x="22958" y="120480"/>
                      <a:pt x="23194" y="120682"/>
                    </a:cubicBezTo>
                    <a:cubicBezTo>
                      <a:pt x="23409" y="120866"/>
                      <a:pt x="23686" y="120975"/>
                      <a:pt x="23985" y="120975"/>
                    </a:cubicBezTo>
                    <a:cubicBezTo>
                      <a:pt x="24016" y="120975"/>
                      <a:pt x="24048" y="120974"/>
                      <a:pt x="24081" y="120972"/>
                    </a:cubicBezTo>
                    <a:cubicBezTo>
                      <a:pt x="24752" y="120920"/>
                      <a:pt x="25253" y="120334"/>
                      <a:pt x="25201" y="119664"/>
                    </a:cubicBezTo>
                    <a:lnTo>
                      <a:pt x="20652" y="60795"/>
                    </a:lnTo>
                    <a:cubicBezTo>
                      <a:pt x="20565" y="59676"/>
                      <a:pt x="19858" y="58284"/>
                      <a:pt x="19007" y="57555"/>
                    </a:cubicBezTo>
                    <a:lnTo>
                      <a:pt x="5070" y="45618"/>
                    </a:lnTo>
                    <a:cubicBezTo>
                      <a:pt x="4702" y="45304"/>
                      <a:pt x="4306" y="44522"/>
                      <a:pt x="4269" y="44041"/>
                    </a:cubicBezTo>
                    <a:lnTo>
                      <a:pt x="2516" y="21347"/>
                    </a:lnTo>
                    <a:cubicBezTo>
                      <a:pt x="2478" y="20866"/>
                      <a:pt x="2750" y="20033"/>
                      <a:pt x="3065" y="19666"/>
                    </a:cubicBezTo>
                    <a:lnTo>
                      <a:pt x="18187" y="2011"/>
                    </a:lnTo>
                    <a:cubicBezTo>
                      <a:pt x="18624" y="1500"/>
                      <a:pt x="18564" y="732"/>
                      <a:pt x="18054" y="293"/>
                    </a:cubicBezTo>
                    <a:cubicBezTo>
                      <a:pt x="17825" y="97"/>
                      <a:pt x="17543" y="1"/>
                      <a:pt x="172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6"/>
              <p:cNvSpPr/>
              <p:nvPr/>
            </p:nvSpPr>
            <p:spPr>
              <a:xfrm>
                <a:off x="5227775" y="424250"/>
                <a:ext cx="109600" cy="109650"/>
              </a:xfrm>
              <a:custGeom>
                <a:rect b="b" l="l" r="r" t="t"/>
                <a:pathLst>
                  <a:path extrusionOk="0" h="4386" w="4384">
                    <a:moveTo>
                      <a:pt x="2191" y="1"/>
                    </a:moveTo>
                    <a:cubicBezTo>
                      <a:pt x="982" y="1"/>
                      <a:pt x="0" y="982"/>
                      <a:pt x="0" y="2193"/>
                    </a:cubicBezTo>
                    <a:cubicBezTo>
                      <a:pt x="0" y="3404"/>
                      <a:pt x="982" y="4385"/>
                      <a:pt x="2191" y="4385"/>
                    </a:cubicBezTo>
                    <a:cubicBezTo>
                      <a:pt x="3402" y="4385"/>
                      <a:pt x="4383" y="3404"/>
                      <a:pt x="4383" y="2193"/>
                    </a:cubicBezTo>
                    <a:cubicBezTo>
                      <a:pt x="4383" y="982"/>
                      <a:pt x="3402" y="1"/>
                      <a:pt x="2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5395875" y="3387725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0"/>
                    </a:moveTo>
                    <a:cubicBezTo>
                      <a:pt x="982" y="0"/>
                      <a:pt x="1" y="982"/>
                      <a:pt x="1" y="2193"/>
                    </a:cubicBezTo>
                    <a:cubicBezTo>
                      <a:pt x="1" y="3403"/>
                      <a:pt x="982" y="4385"/>
                      <a:pt x="2193" y="4385"/>
                    </a:cubicBezTo>
                    <a:cubicBezTo>
                      <a:pt x="3403" y="4385"/>
                      <a:pt x="4384" y="3403"/>
                      <a:pt x="4384" y="2193"/>
                    </a:cubicBezTo>
                    <a:cubicBezTo>
                      <a:pt x="4384" y="982"/>
                      <a:pt x="3403" y="0"/>
                      <a:pt x="21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6"/>
              <p:cNvSpPr/>
              <p:nvPr/>
            </p:nvSpPr>
            <p:spPr>
              <a:xfrm>
                <a:off x="5327225" y="204755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1" y="1463"/>
                    </a:cubicBezTo>
                    <a:cubicBezTo>
                      <a:pt x="1133" y="1463"/>
                      <a:pt x="1461" y="1135"/>
                      <a:pt x="1461" y="731"/>
                    </a:cubicBezTo>
                    <a:cubicBezTo>
                      <a:pt x="1461" y="328"/>
                      <a:pt x="1133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6"/>
              <p:cNvSpPr/>
              <p:nvPr/>
            </p:nvSpPr>
            <p:spPr>
              <a:xfrm>
                <a:off x="4873475" y="107580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4"/>
                      <a:pt x="327" y="1462"/>
                      <a:pt x="731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5221675" y="1834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6"/>
              <p:cNvSpPr/>
              <p:nvPr/>
            </p:nvSpPr>
            <p:spPr>
              <a:xfrm>
                <a:off x="5373750" y="2669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0" y="328"/>
                      <a:pt x="0" y="732"/>
                    </a:cubicBezTo>
                    <a:cubicBezTo>
                      <a:pt x="0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6"/>
              <p:cNvSpPr/>
              <p:nvPr/>
            </p:nvSpPr>
            <p:spPr>
              <a:xfrm>
                <a:off x="5387700" y="28533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6"/>
              <p:cNvSpPr/>
              <p:nvPr/>
            </p:nvSpPr>
            <p:spPr>
              <a:xfrm>
                <a:off x="5361650" y="24670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2" y="1461"/>
                    </a:cubicBezTo>
                    <a:cubicBezTo>
                      <a:pt x="1135" y="1461"/>
                      <a:pt x="1462" y="1133"/>
                      <a:pt x="1462" y="730"/>
                    </a:cubicBezTo>
                    <a:cubicBezTo>
                      <a:pt x="1462" y="326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6"/>
              <p:cNvSpPr/>
              <p:nvPr/>
            </p:nvSpPr>
            <p:spPr>
              <a:xfrm>
                <a:off x="5341550" y="22350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2" y="1462"/>
                    </a:cubicBezTo>
                    <a:cubicBezTo>
                      <a:pt x="1134" y="1462"/>
                      <a:pt x="1462" y="1135"/>
                      <a:pt x="1462" y="731"/>
                    </a:cubicBezTo>
                    <a:cubicBezTo>
                      <a:pt x="1462" y="328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6"/>
              <p:cNvSpPr/>
              <p:nvPr/>
            </p:nvSpPr>
            <p:spPr>
              <a:xfrm>
                <a:off x="4909550" y="1510625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3"/>
                      <a:pt x="730" y="1463"/>
                    </a:cubicBezTo>
                    <a:cubicBezTo>
                      <a:pt x="1134" y="1463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6"/>
              <p:cNvSpPr/>
              <p:nvPr/>
            </p:nvSpPr>
            <p:spPr>
              <a:xfrm>
                <a:off x="5044100" y="168192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1"/>
                    </a:cubicBezTo>
                    <a:cubicBezTo>
                      <a:pt x="1" y="1134"/>
                      <a:pt x="327" y="1461"/>
                      <a:pt x="731" y="1461"/>
                    </a:cubicBezTo>
                    <a:cubicBezTo>
                      <a:pt x="1134" y="1461"/>
                      <a:pt x="1461" y="1134"/>
                      <a:pt x="1461" y="731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6"/>
              <p:cNvSpPr/>
              <p:nvPr/>
            </p:nvSpPr>
            <p:spPr>
              <a:xfrm>
                <a:off x="4936175" y="8438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6"/>
              <p:cNvSpPr/>
              <p:nvPr/>
            </p:nvSpPr>
            <p:spPr>
              <a:xfrm>
                <a:off x="5133850" y="6130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6"/>
              <p:cNvSpPr/>
              <p:nvPr/>
            </p:nvSpPr>
            <p:spPr>
              <a:xfrm>
                <a:off x="5245975" y="4424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6"/>
              <p:cNvSpPr/>
              <p:nvPr/>
            </p:nvSpPr>
            <p:spPr>
              <a:xfrm>
                <a:off x="5414063" y="3405938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6"/>
              <p:cNvSpPr/>
              <p:nvPr/>
            </p:nvSpPr>
            <p:spPr>
              <a:xfrm>
                <a:off x="5407211" y="3113013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" name="Google Shape;109;p6"/>
            <p:cNvGrpSpPr/>
            <p:nvPr/>
          </p:nvGrpSpPr>
          <p:grpSpPr>
            <a:xfrm>
              <a:off x="-1882608" y="-491730"/>
              <a:ext cx="4482760" cy="4754793"/>
              <a:chOff x="4204225" y="2144350"/>
              <a:chExt cx="2159950" cy="2291025"/>
            </a:xfrm>
          </p:grpSpPr>
          <p:sp>
            <p:nvSpPr>
              <p:cNvPr id="110" name="Google Shape;110;p6"/>
              <p:cNvSpPr/>
              <p:nvPr/>
            </p:nvSpPr>
            <p:spPr>
              <a:xfrm>
                <a:off x="4204225" y="2168700"/>
                <a:ext cx="2138575" cy="2242350"/>
              </a:xfrm>
              <a:custGeom>
                <a:rect b="b" l="l" r="r" t="t"/>
                <a:pathLst>
                  <a:path extrusionOk="0" h="89694" w="85543">
                    <a:moveTo>
                      <a:pt x="84207" y="0"/>
                    </a:moveTo>
                    <a:cubicBezTo>
                      <a:pt x="83895" y="0"/>
                      <a:pt x="83583" y="119"/>
                      <a:pt x="83345" y="357"/>
                    </a:cubicBezTo>
                    <a:lnTo>
                      <a:pt x="69442" y="14262"/>
                    </a:lnTo>
                    <a:cubicBezTo>
                      <a:pt x="69394" y="14308"/>
                      <a:pt x="69330" y="14335"/>
                      <a:pt x="69263" y="14335"/>
                    </a:cubicBezTo>
                    <a:lnTo>
                      <a:pt x="49162" y="14335"/>
                    </a:lnTo>
                    <a:cubicBezTo>
                      <a:pt x="47913" y="14335"/>
                      <a:pt x="46690" y="14842"/>
                      <a:pt x="45806" y="15725"/>
                    </a:cubicBezTo>
                    <a:lnTo>
                      <a:pt x="32790" y="28742"/>
                    </a:lnTo>
                    <a:cubicBezTo>
                      <a:pt x="32741" y="28790"/>
                      <a:pt x="32662" y="28819"/>
                      <a:pt x="32577" y="28822"/>
                    </a:cubicBezTo>
                    <a:cubicBezTo>
                      <a:pt x="23839" y="28988"/>
                      <a:pt x="15651" y="32519"/>
                      <a:pt x="9519" y="38765"/>
                    </a:cubicBezTo>
                    <a:cubicBezTo>
                      <a:pt x="3380" y="45017"/>
                      <a:pt x="0" y="53287"/>
                      <a:pt x="0" y="62050"/>
                    </a:cubicBezTo>
                    <a:lnTo>
                      <a:pt x="0" y="65766"/>
                    </a:lnTo>
                    <a:cubicBezTo>
                      <a:pt x="0" y="67016"/>
                      <a:pt x="507" y="68239"/>
                      <a:pt x="1390" y="69123"/>
                    </a:cubicBezTo>
                    <a:lnTo>
                      <a:pt x="21604" y="89336"/>
                    </a:lnTo>
                    <a:cubicBezTo>
                      <a:pt x="21841" y="89574"/>
                      <a:pt x="22153" y="89693"/>
                      <a:pt x="22465" y="89694"/>
                    </a:cubicBezTo>
                    <a:lnTo>
                      <a:pt x="22465" y="89694"/>
                    </a:lnTo>
                    <a:cubicBezTo>
                      <a:pt x="22777" y="89693"/>
                      <a:pt x="23089" y="89574"/>
                      <a:pt x="23326" y="89336"/>
                    </a:cubicBezTo>
                    <a:cubicBezTo>
                      <a:pt x="23802" y="88861"/>
                      <a:pt x="23802" y="88090"/>
                      <a:pt x="23326" y="87614"/>
                    </a:cubicBezTo>
                    <a:lnTo>
                      <a:pt x="3112" y="67401"/>
                    </a:lnTo>
                    <a:cubicBezTo>
                      <a:pt x="2682" y="66970"/>
                      <a:pt x="2435" y="66375"/>
                      <a:pt x="2435" y="65766"/>
                    </a:cubicBezTo>
                    <a:lnTo>
                      <a:pt x="2435" y="62050"/>
                    </a:lnTo>
                    <a:cubicBezTo>
                      <a:pt x="2435" y="53930"/>
                      <a:pt x="5568" y="46266"/>
                      <a:pt x="11257" y="40471"/>
                    </a:cubicBezTo>
                    <a:cubicBezTo>
                      <a:pt x="16939" y="34683"/>
                      <a:pt x="24527" y="31411"/>
                      <a:pt x="32624" y="31257"/>
                    </a:cubicBezTo>
                    <a:cubicBezTo>
                      <a:pt x="33344" y="31243"/>
                      <a:pt x="34015" y="30961"/>
                      <a:pt x="34512" y="30464"/>
                    </a:cubicBezTo>
                    <a:lnTo>
                      <a:pt x="47528" y="17448"/>
                    </a:lnTo>
                    <a:cubicBezTo>
                      <a:pt x="47958" y="17018"/>
                      <a:pt x="48554" y="16771"/>
                      <a:pt x="49162" y="16771"/>
                    </a:cubicBezTo>
                    <a:lnTo>
                      <a:pt x="69263" y="16771"/>
                    </a:lnTo>
                    <a:cubicBezTo>
                      <a:pt x="69971" y="16771"/>
                      <a:pt x="70664" y="16484"/>
                      <a:pt x="71164" y="15984"/>
                    </a:cubicBezTo>
                    <a:lnTo>
                      <a:pt x="85067" y="2079"/>
                    </a:lnTo>
                    <a:cubicBezTo>
                      <a:pt x="85543" y="1605"/>
                      <a:pt x="85543" y="833"/>
                      <a:pt x="85067" y="357"/>
                    </a:cubicBezTo>
                    <a:cubicBezTo>
                      <a:pt x="84830" y="119"/>
                      <a:pt x="84518" y="0"/>
                      <a:pt x="84207" y="0"/>
                    </a:cubicBezTo>
                    <a:close/>
                    <a:moveTo>
                      <a:pt x="22465" y="89694"/>
                    </a:moveTo>
                    <a:cubicBezTo>
                      <a:pt x="22465" y="89694"/>
                      <a:pt x="22464" y="89694"/>
                      <a:pt x="22464" y="89694"/>
                    </a:cubicBezTo>
                    <a:lnTo>
                      <a:pt x="22465" y="89694"/>
                    </a:lnTo>
                    <a:cubicBezTo>
                      <a:pt x="22465" y="89694"/>
                      <a:pt x="22465" y="89694"/>
                      <a:pt x="22465" y="8969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6"/>
              <p:cNvSpPr/>
              <p:nvPr/>
            </p:nvSpPr>
            <p:spPr>
              <a:xfrm>
                <a:off x="6254575" y="2144350"/>
                <a:ext cx="109600" cy="109625"/>
              </a:xfrm>
              <a:custGeom>
                <a:rect b="b" l="l" r="r" t="t"/>
                <a:pathLst>
                  <a:path extrusionOk="0" h="4385" w="4384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4"/>
                      <a:pt x="982" y="4385"/>
                      <a:pt x="2193" y="4385"/>
                    </a:cubicBezTo>
                    <a:cubicBezTo>
                      <a:pt x="3402" y="4385"/>
                      <a:pt x="4384" y="3404"/>
                      <a:pt x="4384" y="2193"/>
                    </a:cubicBezTo>
                    <a:cubicBezTo>
                      <a:pt x="4384" y="982"/>
                      <a:pt x="3402" y="1"/>
                      <a:pt x="21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6"/>
              <p:cNvSpPr/>
              <p:nvPr/>
            </p:nvSpPr>
            <p:spPr>
              <a:xfrm>
                <a:off x="4715200" y="4325775"/>
                <a:ext cx="109650" cy="109600"/>
              </a:xfrm>
              <a:custGeom>
                <a:rect b="b" l="l" r="r" t="t"/>
                <a:pathLst>
                  <a:path extrusionOk="0" h="4384" w="4386">
                    <a:moveTo>
                      <a:pt x="2193" y="1"/>
                    </a:moveTo>
                    <a:cubicBezTo>
                      <a:pt x="982" y="1"/>
                      <a:pt x="1" y="982"/>
                      <a:pt x="1" y="2192"/>
                    </a:cubicBezTo>
                    <a:cubicBezTo>
                      <a:pt x="1" y="3403"/>
                      <a:pt x="982" y="4384"/>
                      <a:pt x="2193" y="4384"/>
                    </a:cubicBezTo>
                    <a:cubicBezTo>
                      <a:pt x="3404" y="4384"/>
                      <a:pt x="4385" y="3403"/>
                      <a:pt x="4385" y="2192"/>
                    </a:cubicBezTo>
                    <a:cubicBezTo>
                      <a:pt x="4385" y="982"/>
                      <a:pt x="3404" y="1"/>
                      <a:pt x="21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6"/>
              <p:cNvSpPr/>
              <p:nvPr/>
            </p:nvSpPr>
            <p:spPr>
              <a:xfrm>
                <a:off x="4477325" y="31130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6" y="0"/>
                      <a:pt x="0" y="328"/>
                      <a:pt x="0" y="731"/>
                    </a:cubicBezTo>
                    <a:cubicBezTo>
                      <a:pt x="0" y="1135"/>
                      <a:pt x="326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6"/>
              <p:cNvSpPr/>
              <p:nvPr/>
            </p:nvSpPr>
            <p:spPr>
              <a:xfrm>
                <a:off x="4648175" y="29909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1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6"/>
              <p:cNvSpPr/>
              <p:nvPr/>
            </p:nvSpPr>
            <p:spPr>
              <a:xfrm>
                <a:off x="4939350" y="290225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4"/>
                      <a:pt x="328" y="1462"/>
                      <a:pt x="731" y="1462"/>
                    </a:cubicBezTo>
                    <a:cubicBezTo>
                      <a:pt x="1135" y="1462"/>
                      <a:pt x="1461" y="1134"/>
                      <a:pt x="1461" y="731"/>
                    </a:cubicBezTo>
                    <a:cubicBezTo>
                      <a:pt x="1461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6"/>
              <p:cNvSpPr/>
              <p:nvPr/>
            </p:nvSpPr>
            <p:spPr>
              <a:xfrm>
                <a:off x="5783075" y="253650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1"/>
                    </a:moveTo>
                    <a:cubicBezTo>
                      <a:pt x="327" y="1"/>
                      <a:pt x="0" y="328"/>
                      <a:pt x="0" y="731"/>
                    </a:cubicBezTo>
                    <a:cubicBezTo>
                      <a:pt x="0" y="1135"/>
                      <a:pt x="327" y="1461"/>
                      <a:pt x="731" y="1461"/>
                    </a:cubicBezTo>
                    <a:cubicBezTo>
                      <a:pt x="1134" y="1461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6"/>
              <p:cNvSpPr/>
              <p:nvPr/>
            </p:nvSpPr>
            <p:spPr>
              <a:xfrm>
                <a:off x="5538875" y="25365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6"/>
              <p:cNvSpPr/>
              <p:nvPr/>
            </p:nvSpPr>
            <p:spPr>
              <a:xfrm>
                <a:off x="5327725" y="2591975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6"/>
                      <a:pt x="1" y="730"/>
                    </a:cubicBezTo>
                    <a:cubicBezTo>
                      <a:pt x="1" y="1133"/>
                      <a:pt x="327" y="1461"/>
                      <a:pt x="731" y="1461"/>
                    </a:cubicBezTo>
                    <a:cubicBezTo>
                      <a:pt x="1135" y="1461"/>
                      <a:pt x="1461" y="1133"/>
                      <a:pt x="1461" y="730"/>
                    </a:cubicBezTo>
                    <a:cubicBezTo>
                      <a:pt x="1461" y="326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6"/>
              <p:cNvSpPr/>
              <p:nvPr/>
            </p:nvSpPr>
            <p:spPr>
              <a:xfrm>
                <a:off x="4483500" y="409965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7"/>
                      <a:pt x="1" y="731"/>
                    </a:cubicBezTo>
                    <a:cubicBezTo>
                      <a:pt x="1" y="1134"/>
                      <a:pt x="328" y="1461"/>
                      <a:pt x="732" y="1461"/>
                    </a:cubicBezTo>
                    <a:cubicBezTo>
                      <a:pt x="1135" y="1461"/>
                      <a:pt x="1462" y="1134"/>
                      <a:pt x="1462" y="731"/>
                    </a:cubicBezTo>
                    <a:cubicBezTo>
                      <a:pt x="1462" y="327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6"/>
              <p:cNvSpPr/>
              <p:nvPr/>
            </p:nvSpPr>
            <p:spPr>
              <a:xfrm>
                <a:off x="5147625" y="277065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9"/>
                      <a:pt x="1" y="732"/>
                    </a:cubicBezTo>
                    <a:cubicBezTo>
                      <a:pt x="1" y="1135"/>
                      <a:pt x="328" y="1463"/>
                      <a:pt x="731" y="1463"/>
                    </a:cubicBezTo>
                    <a:cubicBezTo>
                      <a:pt x="1135" y="1463"/>
                      <a:pt x="1463" y="1135"/>
                      <a:pt x="1463" y="732"/>
                    </a:cubicBezTo>
                    <a:cubicBezTo>
                      <a:pt x="1463" y="329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6"/>
              <p:cNvSpPr/>
              <p:nvPr/>
            </p:nvSpPr>
            <p:spPr>
              <a:xfrm>
                <a:off x="4225350" y="35764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2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5"/>
                      <a:pt x="328" y="1461"/>
                      <a:pt x="732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7"/>
                      <a:pt x="1135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6"/>
              <p:cNvSpPr/>
              <p:nvPr/>
            </p:nvSpPr>
            <p:spPr>
              <a:xfrm>
                <a:off x="4290150" y="33592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6"/>
              <p:cNvSpPr/>
              <p:nvPr/>
            </p:nvSpPr>
            <p:spPr>
              <a:xfrm>
                <a:off x="4271875" y="38878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6"/>
              <p:cNvSpPr/>
              <p:nvPr/>
            </p:nvSpPr>
            <p:spPr>
              <a:xfrm>
                <a:off x="5972075" y="24999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2" y="1463"/>
                    </a:cubicBezTo>
                    <a:cubicBezTo>
                      <a:pt x="1134" y="1463"/>
                      <a:pt x="1462" y="1135"/>
                      <a:pt x="1462" y="732"/>
                    </a:cubicBezTo>
                    <a:cubicBezTo>
                      <a:pt x="1462" y="328"/>
                      <a:pt x="1134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6"/>
              <p:cNvSpPr/>
              <p:nvPr/>
            </p:nvSpPr>
            <p:spPr>
              <a:xfrm>
                <a:off x="6272763" y="216255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6"/>
              <p:cNvSpPr/>
              <p:nvPr/>
            </p:nvSpPr>
            <p:spPr>
              <a:xfrm>
                <a:off x="6126525" y="234635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2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2" y="1463"/>
                    </a:cubicBezTo>
                    <a:cubicBezTo>
                      <a:pt x="1134" y="1463"/>
                      <a:pt x="1462" y="1135"/>
                      <a:pt x="1462" y="732"/>
                    </a:cubicBezTo>
                    <a:cubicBezTo>
                      <a:pt x="1462" y="328"/>
                      <a:pt x="1134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6"/>
              <p:cNvSpPr/>
              <p:nvPr/>
            </p:nvSpPr>
            <p:spPr>
              <a:xfrm>
                <a:off x="4733413" y="43439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8" name="Google Shape;128;p6"/>
          <p:cNvSpPr txBox="1"/>
          <p:nvPr>
            <p:ph type="title"/>
          </p:nvPr>
        </p:nvSpPr>
        <p:spPr>
          <a:xfrm>
            <a:off x="720000" y="539500"/>
            <a:ext cx="3827400" cy="14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7"/>
          <p:cNvGrpSpPr/>
          <p:nvPr/>
        </p:nvGrpSpPr>
        <p:grpSpPr>
          <a:xfrm>
            <a:off x="75877" y="-603603"/>
            <a:ext cx="4663691" cy="8495642"/>
            <a:chOff x="75877" y="-603603"/>
            <a:chExt cx="4663691" cy="8495642"/>
          </a:xfrm>
        </p:grpSpPr>
        <p:grpSp>
          <p:nvGrpSpPr>
            <p:cNvPr id="131" name="Google Shape;131;p7"/>
            <p:cNvGrpSpPr/>
            <p:nvPr/>
          </p:nvGrpSpPr>
          <p:grpSpPr>
            <a:xfrm rot="-5400000">
              <a:off x="-1132861" y="4345103"/>
              <a:ext cx="4755675" cy="2338198"/>
              <a:chOff x="5910900" y="252875"/>
              <a:chExt cx="2291450" cy="1126625"/>
            </a:xfrm>
          </p:grpSpPr>
          <p:sp>
            <p:nvSpPr>
              <p:cNvPr id="132" name="Google Shape;132;p7"/>
              <p:cNvSpPr/>
              <p:nvPr/>
            </p:nvSpPr>
            <p:spPr>
              <a:xfrm>
                <a:off x="5932300" y="277225"/>
                <a:ext cx="2245700" cy="1077950"/>
              </a:xfrm>
              <a:custGeom>
                <a:rect b="b" l="l" r="r" t="t"/>
                <a:pathLst>
                  <a:path extrusionOk="0" h="43118" w="89828">
                    <a:moveTo>
                      <a:pt x="58394" y="0"/>
                    </a:moveTo>
                    <a:cubicBezTo>
                      <a:pt x="57274" y="0"/>
                      <a:pt x="55831" y="598"/>
                      <a:pt x="55038" y="1390"/>
                    </a:cubicBezTo>
                    <a:lnTo>
                      <a:pt x="35308" y="21121"/>
                    </a:lnTo>
                    <a:cubicBezTo>
                      <a:pt x="34966" y="21462"/>
                      <a:pt x="34157" y="21798"/>
                      <a:pt x="33674" y="21798"/>
                    </a:cubicBezTo>
                    <a:lnTo>
                      <a:pt x="21682" y="21798"/>
                    </a:lnTo>
                    <a:cubicBezTo>
                      <a:pt x="20561" y="21798"/>
                      <a:pt x="19119" y="22395"/>
                      <a:pt x="18327" y="23188"/>
                    </a:cubicBezTo>
                    <a:lnTo>
                      <a:pt x="477" y="41038"/>
                    </a:lnTo>
                    <a:cubicBezTo>
                      <a:pt x="1" y="41514"/>
                      <a:pt x="1" y="42286"/>
                      <a:pt x="477" y="42760"/>
                    </a:cubicBezTo>
                    <a:cubicBezTo>
                      <a:pt x="714" y="42999"/>
                      <a:pt x="1026" y="43117"/>
                      <a:pt x="1337" y="43117"/>
                    </a:cubicBezTo>
                    <a:cubicBezTo>
                      <a:pt x="1649" y="43117"/>
                      <a:pt x="1960" y="42999"/>
                      <a:pt x="2199" y="42760"/>
                    </a:cubicBezTo>
                    <a:lnTo>
                      <a:pt x="20049" y="24910"/>
                    </a:lnTo>
                    <a:cubicBezTo>
                      <a:pt x="20390" y="24568"/>
                      <a:pt x="21199" y="24233"/>
                      <a:pt x="21682" y="24233"/>
                    </a:cubicBezTo>
                    <a:lnTo>
                      <a:pt x="33674" y="24233"/>
                    </a:lnTo>
                    <a:cubicBezTo>
                      <a:pt x="34795" y="24233"/>
                      <a:pt x="36237" y="23636"/>
                      <a:pt x="37030" y="22843"/>
                    </a:cubicBezTo>
                    <a:lnTo>
                      <a:pt x="56760" y="3113"/>
                    </a:lnTo>
                    <a:cubicBezTo>
                      <a:pt x="57101" y="2771"/>
                      <a:pt x="57911" y="2436"/>
                      <a:pt x="58394" y="2436"/>
                    </a:cubicBezTo>
                    <a:lnTo>
                      <a:pt x="88610" y="2436"/>
                    </a:lnTo>
                    <a:cubicBezTo>
                      <a:pt x="89282" y="2436"/>
                      <a:pt x="89827" y="1891"/>
                      <a:pt x="89827" y="1218"/>
                    </a:cubicBezTo>
                    <a:cubicBezTo>
                      <a:pt x="89827" y="546"/>
                      <a:pt x="89282" y="0"/>
                      <a:pt x="886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7"/>
              <p:cNvSpPr/>
              <p:nvPr/>
            </p:nvSpPr>
            <p:spPr>
              <a:xfrm>
                <a:off x="5910900" y="1269900"/>
                <a:ext cx="109650" cy="109600"/>
              </a:xfrm>
              <a:custGeom>
                <a:rect b="b" l="l" r="r" t="t"/>
                <a:pathLst>
                  <a:path extrusionOk="0" h="4384" w="4386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2"/>
                      <a:pt x="982" y="4384"/>
                      <a:pt x="2193" y="4384"/>
                    </a:cubicBezTo>
                    <a:cubicBezTo>
                      <a:pt x="3404" y="4384"/>
                      <a:pt x="4385" y="3402"/>
                      <a:pt x="4385" y="2193"/>
                    </a:cubicBezTo>
                    <a:cubicBezTo>
                      <a:pt x="4385" y="982"/>
                      <a:pt x="3404" y="1"/>
                      <a:pt x="21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7"/>
              <p:cNvSpPr/>
              <p:nvPr/>
            </p:nvSpPr>
            <p:spPr>
              <a:xfrm>
                <a:off x="8092725" y="252875"/>
                <a:ext cx="109625" cy="109600"/>
              </a:xfrm>
              <a:custGeom>
                <a:rect b="b" l="l" r="r" t="t"/>
                <a:pathLst>
                  <a:path extrusionOk="0" h="4384" w="4385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2"/>
                      <a:pt x="982" y="4384"/>
                      <a:pt x="2193" y="4384"/>
                    </a:cubicBezTo>
                    <a:cubicBezTo>
                      <a:pt x="3404" y="4384"/>
                      <a:pt x="4385" y="3402"/>
                      <a:pt x="4385" y="2193"/>
                    </a:cubicBezTo>
                    <a:cubicBezTo>
                      <a:pt x="4385" y="982"/>
                      <a:pt x="3404" y="1"/>
                      <a:pt x="21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7"/>
              <p:cNvSpPr/>
              <p:nvPr/>
            </p:nvSpPr>
            <p:spPr>
              <a:xfrm>
                <a:off x="7503975" y="28940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2" y="0"/>
                    </a:moveTo>
                    <a:cubicBezTo>
                      <a:pt x="328" y="0"/>
                      <a:pt x="0" y="328"/>
                      <a:pt x="0" y="732"/>
                    </a:cubicBezTo>
                    <a:cubicBezTo>
                      <a:pt x="0" y="1135"/>
                      <a:pt x="328" y="1462"/>
                      <a:pt x="732" y="1462"/>
                    </a:cubicBezTo>
                    <a:cubicBezTo>
                      <a:pt x="1135" y="1462"/>
                      <a:pt x="1462" y="1135"/>
                      <a:pt x="1462" y="732"/>
                    </a:cubicBezTo>
                    <a:cubicBezTo>
                      <a:pt x="1462" y="328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7"/>
              <p:cNvSpPr/>
              <p:nvPr/>
            </p:nvSpPr>
            <p:spPr>
              <a:xfrm>
                <a:off x="7818288" y="289388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2" y="0"/>
                    </a:moveTo>
                    <a:cubicBezTo>
                      <a:pt x="328" y="0"/>
                      <a:pt x="1" y="328"/>
                      <a:pt x="1" y="732"/>
                    </a:cubicBezTo>
                    <a:cubicBezTo>
                      <a:pt x="1" y="1135"/>
                      <a:pt x="328" y="1462"/>
                      <a:pt x="732" y="1462"/>
                    </a:cubicBezTo>
                    <a:cubicBezTo>
                      <a:pt x="1135" y="1462"/>
                      <a:pt x="1462" y="1135"/>
                      <a:pt x="1462" y="732"/>
                    </a:cubicBezTo>
                    <a:cubicBezTo>
                      <a:pt x="1462" y="328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7"/>
              <p:cNvSpPr/>
              <p:nvPr/>
            </p:nvSpPr>
            <p:spPr>
              <a:xfrm>
                <a:off x="7027475" y="5999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2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2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7"/>
              <p:cNvSpPr/>
              <p:nvPr/>
            </p:nvSpPr>
            <p:spPr>
              <a:xfrm>
                <a:off x="6514800" y="8353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3"/>
                      <a:pt x="730" y="1463"/>
                    </a:cubicBezTo>
                    <a:cubicBezTo>
                      <a:pt x="1134" y="1463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7"/>
              <p:cNvSpPr/>
              <p:nvPr/>
            </p:nvSpPr>
            <p:spPr>
              <a:xfrm>
                <a:off x="6246575" y="10028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2" y="1"/>
                    </a:moveTo>
                    <a:cubicBezTo>
                      <a:pt x="328" y="1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2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7"/>
                      <a:pt x="1135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7"/>
              <p:cNvSpPr/>
              <p:nvPr/>
            </p:nvSpPr>
            <p:spPr>
              <a:xfrm>
                <a:off x="7223725" y="40595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2" y="0"/>
                    </a:moveTo>
                    <a:cubicBezTo>
                      <a:pt x="328" y="0"/>
                      <a:pt x="1" y="328"/>
                      <a:pt x="1" y="732"/>
                    </a:cubicBezTo>
                    <a:cubicBezTo>
                      <a:pt x="1" y="1135"/>
                      <a:pt x="328" y="1462"/>
                      <a:pt x="732" y="1462"/>
                    </a:cubicBezTo>
                    <a:cubicBezTo>
                      <a:pt x="1135" y="1462"/>
                      <a:pt x="1463" y="1135"/>
                      <a:pt x="1463" y="732"/>
                    </a:cubicBezTo>
                    <a:cubicBezTo>
                      <a:pt x="1463" y="328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7"/>
              <p:cNvSpPr/>
              <p:nvPr/>
            </p:nvSpPr>
            <p:spPr>
              <a:xfrm>
                <a:off x="6841550" y="77965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5" y="1461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7"/>
              <p:cNvSpPr/>
              <p:nvPr/>
            </p:nvSpPr>
            <p:spPr>
              <a:xfrm>
                <a:off x="5929113" y="128810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7"/>
              <p:cNvSpPr/>
              <p:nvPr/>
            </p:nvSpPr>
            <p:spPr>
              <a:xfrm>
                <a:off x="6075125" y="117737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2" y="1"/>
                    </a:moveTo>
                    <a:cubicBezTo>
                      <a:pt x="328" y="1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2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7"/>
                      <a:pt x="1135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7"/>
              <p:cNvSpPr/>
              <p:nvPr/>
            </p:nvSpPr>
            <p:spPr>
              <a:xfrm>
                <a:off x="8110925" y="2710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" name="Google Shape;145;p7"/>
            <p:cNvGrpSpPr/>
            <p:nvPr/>
          </p:nvGrpSpPr>
          <p:grpSpPr>
            <a:xfrm flipH="1" rot="-5400000">
              <a:off x="1314717" y="-1842435"/>
              <a:ext cx="2186019" cy="4663683"/>
              <a:chOff x="3061750" y="2798625"/>
              <a:chExt cx="1053300" cy="2247125"/>
            </a:xfrm>
          </p:grpSpPr>
          <p:grpSp>
            <p:nvGrpSpPr>
              <p:cNvPr id="146" name="Google Shape;146;p7"/>
              <p:cNvGrpSpPr/>
              <p:nvPr/>
            </p:nvGrpSpPr>
            <p:grpSpPr>
              <a:xfrm>
                <a:off x="3061750" y="2798625"/>
                <a:ext cx="1053300" cy="2247125"/>
                <a:chOff x="3682050" y="2775150"/>
                <a:chExt cx="1053300" cy="2247125"/>
              </a:xfrm>
            </p:grpSpPr>
            <p:sp>
              <p:nvSpPr>
                <p:cNvPr id="147" name="Google Shape;147;p7"/>
                <p:cNvSpPr/>
                <p:nvPr/>
              </p:nvSpPr>
              <p:spPr>
                <a:xfrm>
                  <a:off x="3682050" y="2798775"/>
                  <a:ext cx="1028200" cy="2199125"/>
                </a:xfrm>
                <a:custGeom>
                  <a:rect b="b" l="l" r="r" t="t"/>
                  <a:pathLst>
                    <a:path extrusionOk="0" h="87965" w="41128">
                      <a:moveTo>
                        <a:pt x="25100" y="0"/>
                      </a:moveTo>
                      <a:cubicBezTo>
                        <a:pt x="23851" y="0"/>
                        <a:pt x="22627" y="507"/>
                        <a:pt x="21744" y="1390"/>
                      </a:cubicBezTo>
                      <a:lnTo>
                        <a:pt x="11965" y="11169"/>
                      </a:lnTo>
                      <a:cubicBezTo>
                        <a:pt x="0" y="23134"/>
                        <a:pt x="0" y="42602"/>
                        <a:pt x="11965" y="54566"/>
                      </a:cubicBezTo>
                      <a:lnTo>
                        <a:pt x="16700" y="59302"/>
                      </a:lnTo>
                      <a:cubicBezTo>
                        <a:pt x="16747" y="59349"/>
                        <a:pt x="16775" y="59414"/>
                        <a:pt x="16775" y="59480"/>
                      </a:cubicBezTo>
                      <a:lnTo>
                        <a:pt x="16761" y="75497"/>
                      </a:lnTo>
                      <a:cubicBezTo>
                        <a:pt x="16761" y="75564"/>
                        <a:pt x="16735" y="75629"/>
                        <a:pt x="16687" y="75676"/>
                      </a:cubicBezTo>
                      <a:lnTo>
                        <a:pt x="6478" y="85885"/>
                      </a:lnTo>
                      <a:cubicBezTo>
                        <a:pt x="6002" y="86361"/>
                        <a:pt x="6002" y="87133"/>
                        <a:pt x="6478" y="87607"/>
                      </a:cubicBezTo>
                      <a:cubicBezTo>
                        <a:pt x="6716" y="87845"/>
                        <a:pt x="7027" y="87964"/>
                        <a:pt x="7339" y="87964"/>
                      </a:cubicBezTo>
                      <a:cubicBezTo>
                        <a:pt x="7650" y="87964"/>
                        <a:pt x="7962" y="87845"/>
                        <a:pt x="8200" y="87607"/>
                      </a:cubicBezTo>
                      <a:lnTo>
                        <a:pt x="18410" y="77399"/>
                      </a:lnTo>
                      <a:cubicBezTo>
                        <a:pt x="18910" y="76898"/>
                        <a:pt x="19196" y="76206"/>
                        <a:pt x="19197" y="75499"/>
                      </a:cubicBezTo>
                      <a:lnTo>
                        <a:pt x="19210" y="59481"/>
                      </a:lnTo>
                      <a:cubicBezTo>
                        <a:pt x="19210" y="58774"/>
                        <a:pt x="18923" y="58081"/>
                        <a:pt x="18422" y="57580"/>
                      </a:cubicBezTo>
                      <a:lnTo>
                        <a:pt x="13687" y="52844"/>
                      </a:lnTo>
                      <a:cubicBezTo>
                        <a:pt x="2671" y="41829"/>
                        <a:pt x="2671" y="23907"/>
                        <a:pt x="13687" y="12891"/>
                      </a:cubicBezTo>
                      <a:lnTo>
                        <a:pt x="23466" y="3112"/>
                      </a:lnTo>
                      <a:cubicBezTo>
                        <a:pt x="23896" y="2682"/>
                        <a:pt x="24492" y="2435"/>
                        <a:pt x="25099" y="2435"/>
                      </a:cubicBezTo>
                      <a:lnTo>
                        <a:pt x="39910" y="2435"/>
                      </a:lnTo>
                      <a:cubicBezTo>
                        <a:pt x="40582" y="2435"/>
                        <a:pt x="41127" y="1891"/>
                        <a:pt x="41127" y="1218"/>
                      </a:cubicBezTo>
                      <a:cubicBezTo>
                        <a:pt x="41127" y="882"/>
                        <a:pt x="40990" y="577"/>
                        <a:pt x="40770" y="357"/>
                      </a:cubicBezTo>
                      <a:lnTo>
                        <a:pt x="40771" y="356"/>
                      </a:lnTo>
                      <a:cubicBezTo>
                        <a:pt x="40550" y="136"/>
                        <a:pt x="40246" y="0"/>
                        <a:pt x="3991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" name="Google Shape;148;p7"/>
                <p:cNvSpPr/>
                <p:nvPr/>
              </p:nvSpPr>
              <p:spPr>
                <a:xfrm>
                  <a:off x="3810700" y="4912625"/>
                  <a:ext cx="109625" cy="109650"/>
                </a:xfrm>
                <a:custGeom>
                  <a:rect b="b" l="l" r="r" t="t"/>
                  <a:pathLst>
                    <a:path extrusionOk="0" h="4386" w="4385">
                      <a:moveTo>
                        <a:pt x="2193" y="1"/>
                      </a:moveTo>
                      <a:cubicBezTo>
                        <a:pt x="982" y="1"/>
                        <a:pt x="1" y="982"/>
                        <a:pt x="1" y="2193"/>
                      </a:cubicBezTo>
                      <a:cubicBezTo>
                        <a:pt x="1" y="3404"/>
                        <a:pt x="982" y="4385"/>
                        <a:pt x="2193" y="4385"/>
                      </a:cubicBezTo>
                      <a:cubicBezTo>
                        <a:pt x="3403" y="4385"/>
                        <a:pt x="4385" y="3404"/>
                        <a:pt x="4385" y="2193"/>
                      </a:cubicBezTo>
                      <a:cubicBezTo>
                        <a:pt x="4385" y="982"/>
                        <a:pt x="3403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" name="Google Shape;149;p7"/>
                <p:cNvSpPr/>
                <p:nvPr/>
              </p:nvSpPr>
              <p:spPr>
                <a:xfrm>
                  <a:off x="4625725" y="2775150"/>
                  <a:ext cx="109625" cy="109625"/>
                </a:xfrm>
                <a:custGeom>
                  <a:rect b="b" l="l" r="r" t="t"/>
                  <a:pathLst>
                    <a:path extrusionOk="0" h="4385" w="4385">
                      <a:moveTo>
                        <a:pt x="2192" y="0"/>
                      </a:moveTo>
                      <a:cubicBezTo>
                        <a:pt x="982" y="0"/>
                        <a:pt x="0" y="983"/>
                        <a:pt x="0" y="2192"/>
                      </a:cubicBezTo>
                      <a:cubicBezTo>
                        <a:pt x="0" y="3403"/>
                        <a:pt x="982" y="4384"/>
                        <a:pt x="2192" y="4384"/>
                      </a:cubicBezTo>
                      <a:cubicBezTo>
                        <a:pt x="3403" y="4384"/>
                        <a:pt x="4384" y="3403"/>
                        <a:pt x="4384" y="2192"/>
                      </a:cubicBezTo>
                      <a:cubicBezTo>
                        <a:pt x="4384" y="983"/>
                        <a:pt x="3403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" name="Google Shape;150;p7"/>
                <p:cNvSpPr/>
                <p:nvPr/>
              </p:nvSpPr>
              <p:spPr>
                <a:xfrm>
                  <a:off x="3970575" y="48258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0"/>
                      </a:moveTo>
                      <a:cubicBezTo>
                        <a:pt x="328" y="0"/>
                        <a:pt x="0" y="328"/>
                        <a:pt x="0" y="732"/>
                      </a:cubicBezTo>
                      <a:cubicBezTo>
                        <a:pt x="0" y="1135"/>
                        <a:pt x="328" y="1462"/>
                        <a:pt x="731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" name="Google Shape;151;p7"/>
                <p:cNvSpPr/>
                <p:nvPr/>
              </p:nvSpPr>
              <p:spPr>
                <a:xfrm>
                  <a:off x="3935550" y="4073500"/>
                  <a:ext cx="36525" cy="36550"/>
                </a:xfrm>
                <a:custGeom>
                  <a:rect b="b" l="l" r="r" t="t"/>
                  <a:pathLst>
                    <a:path extrusionOk="0" h="1462" w="1461">
                      <a:moveTo>
                        <a:pt x="730" y="1"/>
                      </a:moveTo>
                      <a:cubicBezTo>
                        <a:pt x="328" y="1"/>
                        <a:pt x="0" y="327"/>
                        <a:pt x="0" y="731"/>
                      </a:cubicBezTo>
                      <a:cubicBezTo>
                        <a:pt x="0" y="1134"/>
                        <a:pt x="328" y="1462"/>
                        <a:pt x="730" y="1462"/>
                      </a:cubicBezTo>
                      <a:cubicBezTo>
                        <a:pt x="1134" y="1462"/>
                        <a:pt x="1461" y="1134"/>
                        <a:pt x="1461" y="731"/>
                      </a:cubicBezTo>
                      <a:cubicBezTo>
                        <a:pt x="1461" y="327"/>
                        <a:pt x="1134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" name="Google Shape;152;p7"/>
                <p:cNvSpPr/>
                <p:nvPr/>
              </p:nvSpPr>
              <p:spPr>
                <a:xfrm>
                  <a:off x="3827000" y="389127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4"/>
                        <a:pt x="328" y="1461"/>
                        <a:pt x="732" y="1461"/>
                      </a:cubicBezTo>
                      <a:cubicBezTo>
                        <a:pt x="1134" y="1461"/>
                        <a:pt x="1462" y="1134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" name="Google Shape;153;p7"/>
                <p:cNvSpPr/>
                <p:nvPr/>
              </p:nvSpPr>
              <p:spPr>
                <a:xfrm>
                  <a:off x="4449975" y="2812225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7"/>
                        <a:pt x="1" y="731"/>
                      </a:cubicBezTo>
                      <a:cubicBezTo>
                        <a:pt x="1" y="1134"/>
                        <a:pt x="328" y="1461"/>
                        <a:pt x="731" y="1461"/>
                      </a:cubicBezTo>
                      <a:cubicBezTo>
                        <a:pt x="1135" y="1461"/>
                        <a:pt x="1463" y="1134"/>
                        <a:pt x="1463" y="731"/>
                      </a:cubicBezTo>
                      <a:cubicBezTo>
                        <a:pt x="1463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" name="Google Shape;154;p7"/>
                <p:cNvSpPr/>
                <p:nvPr/>
              </p:nvSpPr>
              <p:spPr>
                <a:xfrm>
                  <a:off x="4210925" y="28547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0" y="328"/>
                        <a:pt x="0" y="732"/>
                      </a:cubicBezTo>
                      <a:cubicBezTo>
                        <a:pt x="0" y="1135"/>
                        <a:pt x="328" y="1463"/>
                        <a:pt x="731" y="1463"/>
                      </a:cubicBezTo>
                      <a:cubicBezTo>
                        <a:pt x="1135" y="1463"/>
                        <a:pt x="1462" y="1135"/>
                        <a:pt x="1462" y="732"/>
                      </a:cubicBezTo>
                      <a:cubicBezTo>
                        <a:pt x="1462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" name="Google Shape;155;p7"/>
                <p:cNvSpPr/>
                <p:nvPr/>
              </p:nvSpPr>
              <p:spPr>
                <a:xfrm>
                  <a:off x="4088325" y="4226300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1"/>
                      </a:cubicBezTo>
                      <a:cubicBezTo>
                        <a:pt x="1" y="1135"/>
                        <a:pt x="328" y="1461"/>
                        <a:pt x="731" y="1461"/>
                      </a:cubicBezTo>
                      <a:cubicBezTo>
                        <a:pt x="1135" y="1461"/>
                        <a:pt x="1463" y="1135"/>
                        <a:pt x="1463" y="731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" name="Google Shape;156;p7"/>
                <p:cNvSpPr/>
                <p:nvPr/>
              </p:nvSpPr>
              <p:spPr>
                <a:xfrm>
                  <a:off x="3910700" y="3168550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3"/>
                        <a:pt x="328" y="1461"/>
                        <a:pt x="732" y="1461"/>
                      </a:cubicBezTo>
                      <a:cubicBezTo>
                        <a:pt x="1134" y="1461"/>
                        <a:pt x="1462" y="1133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" name="Google Shape;157;p7"/>
                <p:cNvSpPr/>
                <p:nvPr/>
              </p:nvSpPr>
              <p:spPr>
                <a:xfrm>
                  <a:off x="3825500" y="332710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1" y="1"/>
                      </a:moveTo>
                      <a:cubicBezTo>
                        <a:pt x="327" y="1"/>
                        <a:pt x="1" y="328"/>
                        <a:pt x="1" y="732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4" y="1462"/>
                        <a:pt x="1461" y="1135"/>
                        <a:pt x="1461" y="732"/>
                      </a:cubicBezTo>
                      <a:cubicBezTo>
                        <a:pt x="1461" y="328"/>
                        <a:pt x="1134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" name="Google Shape;158;p7"/>
                <p:cNvSpPr/>
                <p:nvPr/>
              </p:nvSpPr>
              <p:spPr>
                <a:xfrm>
                  <a:off x="3773550" y="369062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7" y="1"/>
                        <a:pt x="1" y="327"/>
                        <a:pt x="1" y="731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1"/>
                      </a:cubicBezTo>
                      <a:cubicBezTo>
                        <a:pt x="1461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" name="Google Shape;159;p7"/>
                <p:cNvSpPr/>
                <p:nvPr/>
              </p:nvSpPr>
              <p:spPr>
                <a:xfrm>
                  <a:off x="3773150" y="350827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2"/>
                      </a:cubicBezTo>
                      <a:cubicBezTo>
                        <a:pt x="1" y="1135"/>
                        <a:pt x="328" y="1463"/>
                        <a:pt x="731" y="1463"/>
                      </a:cubicBezTo>
                      <a:cubicBezTo>
                        <a:pt x="1135" y="1463"/>
                        <a:pt x="1463" y="1135"/>
                        <a:pt x="1463" y="732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" name="Google Shape;160;p7"/>
                <p:cNvSpPr/>
                <p:nvPr/>
              </p:nvSpPr>
              <p:spPr>
                <a:xfrm>
                  <a:off x="4643938" y="279390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" name="Google Shape;161;p7"/>
                <p:cNvSpPr/>
                <p:nvPr/>
              </p:nvSpPr>
              <p:spPr>
                <a:xfrm>
                  <a:off x="3828900" y="493085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62" name="Google Shape;162;p7"/>
              <p:cNvSpPr/>
              <p:nvPr/>
            </p:nvSpPr>
            <p:spPr>
              <a:xfrm>
                <a:off x="3490975" y="4659875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1" y="1135"/>
                      <a:pt x="1461" y="731"/>
                    </a:cubicBezTo>
                    <a:cubicBezTo>
                      <a:pt x="1461" y="327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7"/>
              <p:cNvSpPr/>
              <p:nvPr/>
            </p:nvSpPr>
            <p:spPr>
              <a:xfrm>
                <a:off x="3422350" y="304650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7"/>
              <p:cNvSpPr/>
              <p:nvPr/>
            </p:nvSpPr>
            <p:spPr>
              <a:xfrm>
                <a:off x="3490950" y="44548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5" name="Google Shape;165;p7"/>
          <p:cNvSpPr txBox="1"/>
          <p:nvPr>
            <p:ph type="title"/>
          </p:nvPr>
        </p:nvSpPr>
        <p:spPr>
          <a:xfrm>
            <a:off x="4482625" y="1169325"/>
            <a:ext cx="39450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6" name="Google Shape;166;p7"/>
          <p:cNvSpPr txBox="1"/>
          <p:nvPr>
            <p:ph idx="1" type="subTitle"/>
          </p:nvPr>
        </p:nvSpPr>
        <p:spPr>
          <a:xfrm>
            <a:off x="4485787" y="2015171"/>
            <a:ext cx="3945000" cy="19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3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■"/>
              <a:defRPr/>
            </a:lvl9pPr>
          </a:lstStyle>
          <a:p/>
        </p:txBody>
      </p:sp>
      <p:sp>
        <p:nvSpPr>
          <p:cNvPr id="167" name="Google Shape;167;p7"/>
          <p:cNvSpPr/>
          <p:nvPr>
            <p:ph idx="2" type="pic"/>
          </p:nvPr>
        </p:nvSpPr>
        <p:spPr>
          <a:xfrm>
            <a:off x="713225" y="911550"/>
            <a:ext cx="3082500" cy="3320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8"/>
          <p:cNvGrpSpPr/>
          <p:nvPr/>
        </p:nvGrpSpPr>
        <p:grpSpPr>
          <a:xfrm>
            <a:off x="-2087386" y="-1676454"/>
            <a:ext cx="11947580" cy="5531345"/>
            <a:chOff x="-2087386" y="-1676454"/>
            <a:chExt cx="11947580" cy="5531345"/>
          </a:xfrm>
        </p:grpSpPr>
        <p:grpSp>
          <p:nvGrpSpPr>
            <p:cNvPr id="170" name="Google Shape;170;p8"/>
            <p:cNvGrpSpPr/>
            <p:nvPr/>
          </p:nvGrpSpPr>
          <p:grpSpPr>
            <a:xfrm rot="5400000">
              <a:off x="-1999197" y="-267027"/>
              <a:ext cx="4030101" cy="1211247"/>
              <a:chOff x="430469" y="4172355"/>
              <a:chExt cx="4030101" cy="1211247"/>
            </a:xfrm>
          </p:grpSpPr>
          <p:grpSp>
            <p:nvGrpSpPr>
              <p:cNvPr id="171" name="Google Shape;171;p8"/>
              <p:cNvGrpSpPr/>
              <p:nvPr/>
            </p:nvGrpSpPr>
            <p:grpSpPr>
              <a:xfrm flipH="1" rot="5538019">
                <a:off x="1919568" y="2782430"/>
                <a:ext cx="1051902" cy="3991097"/>
                <a:chOff x="5485075" y="3521900"/>
                <a:chExt cx="506850" cy="1923075"/>
              </a:xfrm>
            </p:grpSpPr>
            <p:sp>
              <p:nvSpPr>
                <p:cNvPr id="172" name="Google Shape;172;p8"/>
                <p:cNvSpPr/>
                <p:nvPr/>
              </p:nvSpPr>
              <p:spPr>
                <a:xfrm>
                  <a:off x="5485075" y="3546250"/>
                  <a:ext cx="483200" cy="1898725"/>
                </a:xfrm>
                <a:custGeom>
                  <a:rect b="b" l="l" r="r" t="t"/>
                  <a:pathLst>
                    <a:path extrusionOk="0" h="75949" w="19328">
                      <a:moveTo>
                        <a:pt x="18079" y="1"/>
                      </a:moveTo>
                      <a:cubicBezTo>
                        <a:pt x="17765" y="1"/>
                        <a:pt x="17475" y="122"/>
                        <a:pt x="17258" y="320"/>
                      </a:cubicBezTo>
                      <a:cubicBezTo>
                        <a:pt x="17028" y="531"/>
                        <a:pt x="16878" y="829"/>
                        <a:pt x="16865" y="1166"/>
                      </a:cubicBezTo>
                      <a:lnTo>
                        <a:pt x="14279" y="60154"/>
                      </a:lnTo>
                      <a:cubicBezTo>
                        <a:pt x="14258" y="60637"/>
                        <a:pt x="13888" y="61430"/>
                        <a:pt x="13531" y="61756"/>
                      </a:cubicBezTo>
                      <a:lnTo>
                        <a:pt x="0" y="74152"/>
                      </a:lnTo>
                      <a:lnTo>
                        <a:pt x="1646" y="75948"/>
                      </a:lnTo>
                      <a:lnTo>
                        <a:pt x="15177" y="63552"/>
                      </a:lnTo>
                      <a:cubicBezTo>
                        <a:pt x="16003" y="62796"/>
                        <a:pt x="16664" y="61381"/>
                        <a:pt x="16713" y="60260"/>
                      </a:cubicBezTo>
                      <a:lnTo>
                        <a:pt x="19298" y="1272"/>
                      </a:lnTo>
                      <a:cubicBezTo>
                        <a:pt x="19327" y="600"/>
                        <a:pt x="18806" y="32"/>
                        <a:pt x="18134" y="2"/>
                      </a:cubicBezTo>
                      <a:cubicBezTo>
                        <a:pt x="18115" y="1"/>
                        <a:pt x="18097" y="1"/>
                        <a:pt x="180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" name="Google Shape;173;p8"/>
                <p:cNvSpPr/>
                <p:nvPr/>
              </p:nvSpPr>
              <p:spPr>
                <a:xfrm>
                  <a:off x="5882300" y="3521900"/>
                  <a:ext cx="109625" cy="109625"/>
                </a:xfrm>
                <a:custGeom>
                  <a:rect b="b" l="l" r="r" t="t"/>
                  <a:pathLst>
                    <a:path extrusionOk="0" h="4385" w="4385">
                      <a:moveTo>
                        <a:pt x="2192" y="0"/>
                      </a:moveTo>
                      <a:cubicBezTo>
                        <a:pt x="981" y="0"/>
                        <a:pt x="0" y="983"/>
                        <a:pt x="0" y="2192"/>
                      </a:cubicBezTo>
                      <a:cubicBezTo>
                        <a:pt x="0" y="3403"/>
                        <a:pt x="981" y="4384"/>
                        <a:pt x="2192" y="4384"/>
                      </a:cubicBezTo>
                      <a:cubicBezTo>
                        <a:pt x="3403" y="4384"/>
                        <a:pt x="4384" y="3403"/>
                        <a:pt x="4384" y="2192"/>
                      </a:cubicBezTo>
                      <a:cubicBezTo>
                        <a:pt x="4384" y="983"/>
                        <a:pt x="3403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" name="Google Shape;174;p8"/>
                <p:cNvSpPr/>
                <p:nvPr/>
              </p:nvSpPr>
              <p:spPr>
                <a:xfrm>
                  <a:off x="5859550" y="4861650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2"/>
                      </a:cubicBezTo>
                      <a:cubicBezTo>
                        <a:pt x="1" y="1135"/>
                        <a:pt x="328" y="1462"/>
                        <a:pt x="731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" name="Google Shape;175;p8"/>
                <p:cNvSpPr/>
                <p:nvPr/>
              </p:nvSpPr>
              <p:spPr>
                <a:xfrm>
                  <a:off x="5761175" y="5154850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1" y="0"/>
                      </a:moveTo>
                      <a:cubicBezTo>
                        <a:pt x="328" y="0"/>
                        <a:pt x="1" y="328"/>
                        <a:pt x="1" y="730"/>
                      </a:cubicBezTo>
                      <a:cubicBezTo>
                        <a:pt x="1" y="1134"/>
                        <a:pt x="328" y="1461"/>
                        <a:pt x="731" y="1461"/>
                      </a:cubicBezTo>
                      <a:cubicBezTo>
                        <a:pt x="1135" y="1461"/>
                        <a:pt x="1462" y="1134"/>
                        <a:pt x="1462" y="730"/>
                      </a:cubicBezTo>
                      <a:cubicBezTo>
                        <a:pt x="1462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" name="Google Shape;176;p8"/>
                <p:cNvSpPr/>
                <p:nvPr/>
              </p:nvSpPr>
              <p:spPr>
                <a:xfrm>
                  <a:off x="5885350" y="4238975"/>
                  <a:ext cx="36525" cy="36575"/>
                </a:xfrm>
                <a:custGeom>
                  <a:rect b="b" l="l" r="r" t="t"/>
                  <a:pathLst>
                    <a:path extrusionOk="0" h="1463" w="1461">
                      <a:moveTo>
                        <a:pt x="730" y="0"/>
                      </a:moveTo>
                      <a:cubicBezTo>
                        <a:pt x="328" y="0"/>
                        <a:pt x="0" y="328"/>
                        <a:pt x="0" y="731"/>
                      </a:cubicBezTo>
                      <a:cubicBezTo>
                        <a:pt x="0" y="1135"/>
                        <a:pt x="328" y="1462"/>
                        <a:pt x="730" y="1462"/>
                      </a:cubicBezTo>
                      <a:cubicBezTo>
                        <a:pt x="1134" y="1462"/>
                        <a:pt x="1461" y="1135"/>
                        <a:pt x="1461" y="731"/>
                      </a:cubicBezTo>
                      <a:cubicBezTo>
                        <a:pt x="1461" y="328"/>
                        <a:pt x="1134" y="0"/>
                        <a:pt x="7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" name="Google Shape;177;p8"/>
                <p:cNvSpPr/>
                <p:nvPr/>
              </p:nvSpPr>
              <p:spPr>
                <a:xfrm>
                  <a:off x="5893747" y="4039477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1" y="0"/>
                      </a:moveTo>
                      <a:cubicBezTo>
                        <a:pt x="328" y="0"/>
                        <a:pt x="1" y="326"/>
                        <a:pt x="1" y="730"/>
                      </a:cubicBezTo>
                      <a:cubicBezTo>
                        <a:pt x="1" y="1133"/>
                        <a:pt x="328" y="1461"/>
                        <a:pt x="731" y="1461"/>
                      </a:cubicBezTo>
                      <a:cubicBezTo>
                        <a:pt x="1135" y="1461"/>
                        <a:pt x="1461" y="1133"/>
                        <a:pt x="1461" y="730"/>
                      </a:cubicBezTo>
                      <a:cubicBezTo>
                        <a:pt x="1461" y="326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" name="Google Shape;178;p8"/>
                <p:cNvSpPr/>
                <p:nvPr/>
              </p:nvSpPr>
              <p:spPr>
                <a:xfrm>
                  <a:off x="5880000" y="4441300"/>
                  <a:ext cx="36575" cy="36525"/>
                </a:xfrm>
                <a:custGeom>
                  <a:rect b="b" l="l" r="r" t="t"/>
                  <a:pathLst>
                    <a:path extrusionOk="0" h="1461" w="1463">
                      <a:moveTo>
                        <a:pt x="732" y="0"/>
                      </a:moveTo>
                      <a:cubicBezTo>
                        <a:pt x="328" y="0"/>
                        <a:pt x="1" y="328"/>
                        <a:pt x="1" y="731"/>
                      </a:cubicBezTo>
                      <a:cubicBezTo>
                        <a:pt x="1" y="1135"/>
                        <a:pt x="328" y="1461"/>
                        <a:pt x="732" y="1461"/>
                      </a:cubicBezTo>
                      <a:cubicBezTo>
                        <a:pt x="1135" y="1461"/>
                        <a:pt x="1463" y="1135"/>
                        <a:pt x="1463" y="731"/>
                      </a:cubicBezTo>
                      <a:cubicBezTo>
                        <a:pt x="1463" y="328"/>
                        <a:pt x="1135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" name="Google Shape;179;p8"/>
                <p:cNvSpPr/>
                <p:nvPr/>
              </p:nvSpPr>
              <p:spPr>
                <a:xfrm>
                  <a:off x="5867650" y="467380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1" y="0"/>
                      </a:moveTo>
                      <a:cubicBezTo>
                        <a:pt x="327" y="0"/>
                        <a:pt x="1" y="328"/>
                        <a:pt x="1" y="732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2"/>
                      </a:cubicBezTo>
                      <a:cubicBezTo>
                        <a:pt x="1461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" name="Google Shape;180;p8"/>
                <p:cNvSpPr/>
                <p:nvPr/>
              </p:nvSpPr>
              <p:spPr>
                <a:xfrm>
                  <a:off x="5588800" y="5312750"/>
                  <a:ext cx="36525" cy="36550"/>
                </a:xfrm>
                <a:custGeom>
                  <a:rect b="b" l="l" r="r" t="t"/>
                  <a:pathLst>
                    <a:path extrusionOk="0" h="1462" w="1461">
                      <a:moveTo>
                        <a:pt x="731" y="0"/>
                      </a:moveTo>
                      <a:cubicBezTo>
                        <a:pt x="328" y="0"/>
                        <a:pt x="0" y="328"/>
                        <a:pt x="0" y="732"/>
                      </a:cubicBezTo>
                      <a:cubicBezTo>
                        <a:pt x="0" y="1134"/>
                        <a:pt x="328" y="1462"/>
                        <a:pt x="731" y="1462"/>
                      </a:cubicBezTo>
                      <a:cubicBezTo>
                        <a:pt x="1134" y="1462"/>
                        <a:pt x="1461" y="1134"/>
                        <a:pt x="1461" y="732"/>
                      </a:cubicBezTo>
                      <a:cubicBezTo>
                        <a:pt x="1461" y="328"/>
                        <a:pt x="1134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" name="Google Shape;181;p8"/>
                <p:cNvSpPr/>
                <p:nvPr/>
              </p:nvSpPr>
              <p:spPr>
                <a:xfrm>
                  <a:off x="5900013" y="3540113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82" name="Google Shape;182;p8"/>
              <p:cNvSpPr/>
              <p:nvPr/>
            </p:nvSpPr>
            <p:spPr>
              <a:xfrm flipH="1" rot="5538019">
                <a:off x="3788155" y="4406606"/>
                <a:ext cx="75855" cy="75803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1" y="1461"/>
                    </a:cubicBezTo>
                    <a:cubicBezTo>
                      <a:pt x="1135" y="1461"/>
                      <a:pt x="1461" y="1133"/>
                      <a:pt x="1461" y="730"/>
                    </a:cubicBezTo>
                    <a:cubicBezTo>
                      <a:pt x="1461" y="326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3" name="Google Shape;183;p8"/>
            <p:cNvGrpSpPr/>
            <p:nvPr/>
          </p:nvGrpSpPr>
          <p:grpSpPr>
            <a:xfrm flipH="1" rot="-5400000">
              <a:off x="-848554" y="-1792334"/>
              <a:ext cx="2186019" cy="4663683"/>
              <a:chOff x="3061750" y="2798625"/>
              <a:chExt cx="1053300" cy="2247125"/>
            </a:xfrm>
          </p:grpSpPr>
          <p:grpSp>
            <p:nvGrpSpPr>
              <p:cNvPr id="184" name="Google Shape;184;p8"/>
              <p:cNvGrpSpPr/>
              <p:nvPr/>
            </p:nvGrpSpPr>
            <p:grpSpPr>
              <a:xfrm>
                <a:off x="3061750" y="2798625"/>
                <a:ext cx="1053300" cy="2247125"/>
                <a:chOff x="3682050" y="2775150"/>
                <a:chExt cx="1053300" cy="2247125"/>
              </a:xfrm>
            </p:grpSpPr>
            <p:sp>
              <p:nvSpPr>
                <p:cNvPr id="185" name="Google Shape;185;p8"/>
                <p:cNvSpPr/>
                <p:nvPr/>
              </p:nvSpPr>
              <p:spPr>
                <a:xfrm>
                  <a:off x="3682050" y="2798775"/>
                  <a:ext cx="1028200" cy="2199125"/>
                </a:xfrm>
                <a:custGeom>
                  <a:rect b="b" l="l" r="r" t="t"/>
                  <a:pathLst>
                    <a:path extrusionOk="0" h="87965" w="41128">
                      <a:moveTo>
                        <a:pt x="25100" y="0"/>
                      </a:moveTo>
                      <a:cubicBezTo>
                        <a:pt x="23851" y="0"/>
                        <a:pt x="22627" y="507"/>
                        <a:pt x="21744" y="1390"/>
                      </a:cubicBezTo>
                      <a:lnTo>
                        <a:pt x="11965" y="11169"/>
                      </a:lnTo>
                      <a:cubicBezTo>
                        <a:pt x="0" y="23134"/>
                        <a:pt x="0" y="42602"/>
                        <a:pt x="11965" y="54566"/>
                      </a:cubicBezTo>
                      <a:lnTo>
                        <a:pt x="16700" y="59302"/>
                      </a:lnTo>
                      <a:cubicBezTo>
                        <a:pt x="16747" y="59349"/>
                        <a:pt x="16775" y="59414"/>
                        <a:pt x="16775" y="59480"/>
                      </a:cubicBezTo>
                      <a:lnTo>
                        <a:pt x="16761" y="75497"/>
                      </a:lnTo>
                      <a:cubicBezTo>
                        <a:pt x="16761" y="75564"/>
                        <a:pt x="16735" y="75629"/>
                        <a:pt x="16687" y="75676"/>
                      </a:cubicBezTo>
                      <a:lnTo>
                        <a:pt x="6478" y="85885"/>
                      </a:lnTo>
                      <a:cubicBezTo>
                        <a:pt x="6002" y="86361"/>
                        <a:pt x="6002" y="87133"/>
                        <a:pt x="6478" y="87607"/>
                      </a:cubicBezTo>
                      <a:cubicBezTo>
                        <a:pt x="6716" y="87845"/>
                        <a:pt x="7027" y="87964"/>
                        <a:pt x="7339" y="87964"/>
                      </a:cubicBezTo>
                      <a:cubicBezTo>
                        <a:pt x="7650" y="87964"/>
                        <a:pt x="7962" y="87845"/>
                        <a:pt x="8200" y="87607"/>
                      </a:cubicBezTo>
                      <a:lnTo>
                        <a:pt x="18410" y="77399"/>
                      </a:lnTo>
                      <a:cubicBezTo>
                        <a:pt x="18910" y="76898"/>
                        <a:pt x="19196" y="76206"/>
                        <a:pt x="19197" y="75499"/>
                      </a:cubicBezTo>
                      <a:lnTo>
                        <a:pt x="19210" y="59481"/>
                      </a:lnTo>
                      <a:cubicBezTo>
                        <a:pt x="19210" y="58774"/>
                        <a:pt x="18923" y="58081"/>
                        <a:pt x="18422" y="57580"/>
                      </a:cubicBezTo>
                      <a:lnTo>
                        <a:pt x="13687" y="52844"/>
                      </a:lnTo>
                      <a:cubicBezTo>
                        <a:pt x="2671" y="41829"/>
                        <a:pt x="2671" y="23907"/>
                        <a:pt x="13687" y="12891"/>
                      </a:cubicBezTo>
                      <a:lnTo>
                        <a:pt x="23466" y="3112"/>
                      </a:lnTo>
                      <a:cubicBezTo>
                        <a:pt x="23896" y="2682"/>
                        <a:pt x="24492" y="2435"/>
                        <a:pt x="25099" y="2435"/>
                      </a:cubicBezTo>
                      <a:lnTo>
                        <a:pt x="39910" y="2435"/>
                      </a:lnTo>
                      <a:cubicBezTo>
                        <a:pt x="40582" y="2435"/>
                        <a:pt x="41127" y="1891"/>
                        <a:pt x="41127" y="1218"/>
                      </a:cubicBezTo>
                      <a:cubicBezTo>
                        <a:pt x="41127" y="882"/>
                        <a:pt x="40990" y="577"/>
                        <a:pt x="40770" y="357"/>
                      </a:cubicBezTo>
                      <a:lnTo>
                        <a:pt x="40771" y="356"/>
                      </a:lnTo>
                      <a:cubicBezTo>
                        <a:pt x="40550" y="136"/>
                        <a:pt x="40246" y="0"/>
                        <a:pt x="3991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" name="Google Shape;186;p8"/>
                <p:cNvSpPr/>
                <p:nvPr/>
              </p:nvSpPr>
              <p:spPr>
                <a:xfrm>
                  <a:off x="3810700" y="4912625"/>
                  <a:ext cx="109625" cy="109650"/>
                </a:xfrm>
                <a:custGeom>
                  <a:rect b="b" l="l" r="r" t="t"/>
                  <a:pathLst>
                    <a:path extrusionOk="0" h="4386" w="4385">
                      <a:moveTo>
                        <a:pt x="2193" y="1"/>
                      </a:moveTo>
                      <a:cubicBezTo>
                        <a:pt x="982" y="1"/>
                        <a:pt x="1" y="982"/>
                        <a:pt x="1" y="2193"/>
                      </a:cubicBezTo>
                      <a:cubicBezTo>
                        <a:pt x="1" y="3404"/>
                        <a:pt x="982" y="4385"/>
                        <a:pt x="2193" y="4385"/>
                      </a:cubicBezTo>
                      <a:cubicBezTo>
                        <a:pt x="3403" y="4385"/>
                        <a:pt x="4385" y="3404"/>
                        <a:pt x="4385" y="2193"/>
                      </a:cubicBezTo>
                      <a:cubicBezTo>
                        <a:pt x="4385" y="982"/>
                        <a:pt x="3403" y="1"/>
                        <a:pt x="219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" name="Google Shape;187;p8"/>
                <p:cNvSpPr/>
                <p:nvPr/>
              </p:nvSpPr>
              <p:spPr>
                <a:xfrm>
                  <a:off x="4625725" y="2775150"/>
                  <a:ext cx="109625" cy="109625"/>
                </a:xfrm>
                <a:custGeom>
                  <a:rect b="b" l="l" r="r" t="t"/>
                  <a:pathLst>
                    <a:path extrusionOk="0" h="4385" w="4385">
                      <a:moveTo>
                        <a:pt x="2192" y="0"/>
                      </a:moveTo>
                      <a:cubicBezTo>
                        <a:pt x="982" y="0"/>
                        <a:pt x="0" y="983"/>
                        <a:pt x="0" y="2192"/>
                      </a:cubicBezTo>
                      <a:cubicBezTo>
                        <a:pt x="0" y="3403"/>
                        <a:pt x="982" y="4384"/>
                        <a:pt x="2192" y="4384"/>
                      </a:cubicBezTo>
                      <a:cubicBezTo>
                        <a:pt x="3403" y="4384"/>
                        <a:pt x="4384" y="3403"/>
                        <a:pt x="4384" y="2192"/>
                      </a:cubicBezTo>
                      <a:cubicBezTo>
                        <a:pt x="4384" y="983"/>
                        <a:pt x="3403" y="0"/>
                        <a:pt x="219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" name="Google Shape;188;p8"/>
                <p:cNvSpPr/>
                <p:nvPr/>
              </p:nvSpPr>
              <p:spPr>
                <a:xfrm>
                  <a:off x="3970575" y="48258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0"/>
                      </a:moveTo>
                      <a:cubicBezTo>
                        <a:pt x="328" y="0"/>
                        <a:pt x="0" y="328"/>
                        <a:pt x="0" y="732"/>
                      </a:cubicBezTo>
                      <a:cubicBezTo>
                        <a:pt x="0" y="1135"/>
                        <a:pt x="328" y="1462"/>
                        <a:pt x="731" y="1462"/>
                      </a:cubicBezTo>
                      <a:cubicBezTo>
                        <a:pt x="1135" y="1462"/>
                        <a:pt x="1462" y="1135"/>
                        <a:pt x="1462" y="732"/>
                      </a:cubicBezTo>
                      <a:cubicBezTo>
                        <a:pt x="1462" y="328"/>
                        <a:pt x="1135" y="0"/>
                        <a:pt x="7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" name="Google Shape;189;p8"/>
                <p:cNvSpPr/>
                <p:nvPr/>
              </p:nvSpPr>
              <p:spPr>
                <a:xfrm>
                  <a:off x="3935550" y="4073500"/>
                  <a:ext cx="36525" cy="36550"/>
                </a:xfrm>
                <a:custGeom>
                  <a:rect b="b" l="l" r="r" t="t"/>
                  <a:pathLst>
                    <a:path extrusionOk="0" h="1462" w="1461">
                      <a:moveTo>
                        <a:pt x="730" y="1"/>
                      </a:moveTo>
                      <a:cubicBezTo>
                        <a:pt x="328" y="1"/>
                        <a:pt x="0" y="327"/>
                        <a:pt x="0" y="731"/>
                      </a:cubicBezTo>
                      <a:cubicBezTo>
                        <a:pt x="0" y="1134"/>
                        <a:pt x="328" y="1462"/>
                        <a:pt x="730" y="1462"/>
                      </a:cubicBezTo>
                      <a:cubicBezTo>
                        <a:pt x="1134" y="1462"/>
                        <a:pt x="1461" y="1134"/>
                        <a:pt x="1461" y="731"/>
                      </a:cubicBezTo>
                      <a:cubicBezTo>
                        <a:pt x="1461" y="327"/>
                        <a:pt x="1134" y="1"/>
                        <a:pt x="7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" name="Google Shape;190;p8"/>
                <p:cNvSpPr/>
                <p:nvPr/>
              </p:nvSpPr>
              <p:spPr>
                <a:xfrm>
                  <a:off x="3827000" y="389127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4"/>
                        <a:pt x="328" y="1461"/>
                        <a:pt x="732" y="1461"/>
                      </a:cubicBezTo>
                      <a:cubicBezTo>
                        <a:pt x="1134" y="1461"/>
                        <a:pt x="1462" y="1134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" name="Google Shape;191;p8"/>
                <p:cNvSpPr/>
                <p:nvPr/>
              </p:nvSpPr>
              <p:spPr>
                <a:xfrm>
                  <a:off x="4449975" y="2812225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7"/>
                        <a:pt x="1" y="731"/>
                      </a:cubicBezTo>
                      <a:cubicBezTo>
                        <a:pt x="1" y="1134"/>
                        <a:pt x="328" y="1461"/>
                        <a:pt x="731" y="1461"/>
                      </a:cubicBezTo>
                      <a:cubicBezTo>
                        <a:pt x="1135" y="1461"/>
                        <a:pt x="1463" y="1134"/>
                        <a:pt x="1463" y="731"/>
                      </a:cubicBezTo>
                      <a:cubicBezTo>
                        <a:pt x="1463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" name="Google Shape;192;p8"/>
                <p:cNvSpPr/>
                <p:nvPr/>
              </p:nvSpPr>
              <p:spPr>
                <a:xfrm>
                  <a:off x="4210925" y="285472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0" y="328"/>
                        <a:pt x="0" y="732"/>
                      </a:cubicBezTo>
                      <a:cubicBezTo>
                        <a:pt x="0" y="1135"/>
                        <a:pt x="328" y="1463"/>
                        <a:pt x="731" y="1463"/>
                      </a:cubicBezTo>
                      <a:cubicBezTo>
                        <a:pt x="1135" y="1463"/>
                        <a:pt x="1462" y="1135"/>
                        <a:pt x="1462" y="732"/>
                      </a:cubicBezTo>
                      <a:cubicBezTo>
                        <a:pt x="1462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" name="Google Shape;193;p8"/>
                <p:cNvSpPr/>
                <p:nvPr/>
              </p:nvSpPr>
              <p:spPr>
                <a:xfrm>
                  <a:off x="4088325" y="4226300"/>
                  <a:ext cx="36575" cy="36550"/>
                </a:xfrm>
                <a:custGeom>
                  <a:rect b="b" l="l" r="r" t="t"/>
                  <a:pathLst>
                    <a:path extrusionOk="0" h="1462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1"/>
                      </a:cubicBezTo>
                      <a:cubicBezTo>
                        <a:pt x="1" y="1135"/>
                        <a:pt x="328" y="1461"/>
                        <a:pt x="731" y="1461"/>
                      </a:cubicBezTo>
                      <a:cubicBezTo>
                        <a:pt x="1135" y="1461"/>
                        <a:pt x="1463" y="1135"/>
                        <a:pt x="1463" y="731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" name="Google Shape;194;p8"/>
                <p:cNvSpPr/>
                <p:nvPr/>
              </p:nvSpPr>
              <p:spPr>
                <a:xfrm>
                  <a:off x="3910700" y="3168550"/>
                  <a:ext cx="36550" cy="36525"/>
                </a:xfrm>
                <a:custGeom>
                  <a:rect b="b" l="l" r="r" t="t"/>
                  <a:pathLst>
                    <a:path extrusionOk="0" h="1461" w="1462">
                      <a:moveTo>
                        <a:pt x="732" y="0"/>
                      </a:moveTo>
                      <a:cubicBezTo>
                        <a:pt x="328" y="0"/>
                        <a:pt x="0" y="327"/>
                        <a:pt x="0" y="731"/>
                      </a:cubicBezTo>
                      <a:cubicBezTo>
                        <a:pt x="0" y="1133"/>
                        <a:pt x="328" y="1461"/>
                        <a:pt x="732" y="1461"/>
                      </a:cubicBezTo>
                      <a:cubicBezTo>
                        <a:pt x="1134" y="1461"/>
                        <a:pt x="1462" y="1133"/>
                        <a:pt x="1462" y="731"/>
                      </a:cubicBezTo>
                      <a:cubicBezTo>
                        <a:pt x="1462" y="327"/>
                        <a:pt x="1134" y="0"/>
                        <a:pt x="7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" name="Google Shape;195;p8"/>
                <p:cNvSpPr/>
                <p:nvPr/>
              </p:nvSpPr>
              <p:spPr>
                <a:xfrm>
                  <a:off x="3825500" y="3327100"/>
                  <a:ext cx="36550" cy="36575"/>
                </a:xfrm>
                <a:custGeom>
                  <a:rect b="b" l="l" r="r" t="t"/>
                  <a:pathLst>
                    <a:path extrusionOk="0" h="1463" w="1462">
                      <a:moveTo>
                        <a:pt x="731" y="1"/>
                      </a:moveTo>
                      <a:cubicBezTo>
                        <a:pt x="327" y="1"/>
                        <a:pt x="1" y="328"/>
                        <a:pt x="1" y="732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4" y="1462"/>
                        <a:pt x="1461" y="1135"/>
                        <a:pt x="1461" y="732"/>
                      </a:cubicBezTo>
                      <a:cubicBezTo>
                        <a:pt x="1461" y="328"/>
                        <a:pt x="1134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" name="Google Shape;196;p8"/>
                <p:cNvSpPr/>
                <p:nvPr/>
              </p:nvSpPr>
              <p:spPr>
                <a:xfrm>
                  <a:off x="3773550" y="3690625"/>
                  <a:ext cx="36550" cy="36550"/>
                </a:xfrm>
                <a:custGeom>
                  <a:rect b="b" l="l" r="r" t="t"/>
                  <a:pathLst>
                    <a:path extrusionOk="0" h="1462" w="1462">
                      <a:moveTo>
                        <a:pt x="731" y="1"/>
                      </a:moveTo>
                      <a:cubicBezTo>
                        <a:pt x="327" y="1"/>
                        <a:pt x="1" y="327"/>
                        <a:pt x="1" y="731"/>
                      </a:cubicBezTo>
                      <a:cubicBezTo>
                        <a:pt x="1" y="1135"/>
                        <a:pt x="327" y="1462"/>
                        <a:pt x="731" y="1462"/>
                      </a:cubicBezTo>
                      <a:cubicBezTo>
                        <a:pt x="1135" y="1462"/>
                        <a:pt x="1461" y="1135"/>
                        <a:pt x="1461" y="731"/>
                      </a:cubicBezTo>
                      <a:cubicBezTo>
                        <a:pt x="1461" y="327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" name="Google Shape;197;p8"/>
                <p:cNvSpPr/>
                <p:nvPr/>
              </p:nvSpPr>
              <p:spPr>
                <a:xfrm>
                  <a:off x="3773150" y="3508275"/>
                  <a:ext cx="36575" cy="36575"/>
                </a:xfrm>
                <a:custGeom>
                  <a:rect b="b" l="l" r="r" t="t"/>
                  <a:pathLst>
                    <a:path extrusionOk="0" h="1463" w="1463">
                      <a:moveTo>
                        <a:pt x="731" y="1"/>
                      </a:moveTo>
                      <a:cubicBezTo>
                        <a:pt x="328" y="1"/>
                        <a:pt x="1" y="328"/>
                        <a:pt x="1" y="732"/>
                      </a:cubicBezTo>
                      <a:cubicBezTo>
                        <a:pt x="1" y="1135"/>
                        <a:pt x="328" y="1463"/>
                        <a:pt x="731" y="1463"/>
                      </a:cubicBezTo>
                      <a:cubicBezTo>
                        <a:pt x="1135" y="1463"/>
                        <a:pt x="1463" y="1135"/>
                        <a:pt x="1463" y="732"/>
                      </a:cubicBezTo>
                      <a:cubicBezTo>
                        <a:pt x="1463" y="328"/>
                        <a:pt x="1135" y="1"/>
                        <a:pt x="7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" name="Google Shape;198;p8"/>
                <p:cNvSpPr/>
                <p:nvPr/>
              </p:nvSpPr>
              <p:spPr>
                <a:xfrm>
                  <a:off x="4643938" y="279390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" name="Google Shape;199;p8"/>
                <p:cNvSpPr/>
                <p:nvPr/>
              </p:nvSpPr>
              <p:spPr>
                <a:xfrm>
                  <a:off x="3828900" y="4930850"/>
                  <a:ext cx="73200" cy="73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00" name="Google Shape;200;p8"/>
              <p:cNvSpPr/>
              <p:nvPr/>
            </p:nvSpPr>
            <p:spPr>
              <a:xfrm>
                <a:off x="3490975" y="4659875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1" y="1461"/>
                    </a:cubicBezTo>
                    <a:cubicBezTo>
                      <a:pt x="1135" y="1461"/>
                      <a:pt x="1461" y="1135"/>
                      <a:pt x="1461" y="731"/>
                    </a:cubicBezTo>
                    <a:cubicBezTo>
                      <a:pt x="1461" y="327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8"/>
              <p:cNvSpPr/>
              <p:nvPr/>
            </p:nvSpPr>
            <p:spPr>
              <a:xfrm>
                <a:off x="3422350" y="304650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7" y="0"/>
                      <a:pt x="1" y="327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8"/>
              <p:cNvSpPr/>
              <p:nvPr/>
            </p:nvSpPr>
            <p:spPr>
              <a:xfrm>
                <a:off x="3490950" y="44548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8"/>
            <p:cNvGrpSpPr/>
            <p:nvPr/>
          </p:nvGrpSpPr>
          <p:grpSpPr>
            <a:xfrm rot="5400000">
              <a:off x="6313257" y="307954"/>
              <a:ext cx="4755675" cy="2338198"/>
              <a:chOff x="5910900" y="252875"/>
              <a:chExt cx="2291450" cy="1126625"/>
            </a:xfrm>
          </p:grpSpPr>
          <p:sp>
            <p:nvSpPr>
              <p:cNvPr id="204" name="Google Shape;204;p8"/>
              <p:cNvSpPr/>
              <p:nvPr/>
            </p:nvSpPr>
            <p:spPr>
              <a:xfrm>
                <a:off x="5932300" y="277225"/>
                <a:ext cx="2245700" cy="1077950"/>
              </a:xfrm>
              <a:custGeom>
                <a:rect b="b" l="l" r="r" t="t"/>
                <a:pathLst>
                  <a:path extrusionOk="0" h="43118" w="89828">
                    <a:moveTo>
                      <a:pt x="58394" y="0"/>
                    </a:moveTo>
                    <a:cubicBezTo>
                      <a:pt x="57274" y="0"/>
                      <a:pt x="55831" y="598"/>
                      <a:pt x="55038" y="1390"/>
                    </a:cubicBezTo>
                    <a:lnTo>
                      <a:pt x="35308" y="21121"/>
                    </a:lnTo>
                    <a:cubicBezTo>
                      <a:pt x="34966" y="21462"/>
                      <a:pt x="34157" y="21798"/>
                      <a:pt x="33674" y="21798"/>
                    </a:cubicBezTo>
                    <a:lnTo>
                      <a:pt x="21682" y="21798"/>
                    </a:lnTo>
                    <a:cubicBezTo>
                      <a:pt x="20561" y="21798"/>
                      <a:pt x="19119" y="22395"/>
                      <a:pt x="18327" y="23188"/>
                    </a:cubicBezTo>
                    <a:lnTo>
                      <a:pt x="477" y="41038"/>
                    </a:lnTo>
                    <a:cubicBezTo>
                      <a:pt x="1" y="41514"/>
                      <a:pt x="1" y="42286"/>
                      <a:pt x="477" y="42760"/>
                    </a:cubicBezTo>
                    <a:cubicBezTo>
                      <a:pt x="714" y="42999"/>
                      <a:pt x="1026" y="43117"/>
                      <a:pt x="1337" y="43117"/>
                    </a:cubicBezTo>
                    <a:cubicBezTo>
                      <a:pt x="1649" y="43117"/>
                      <a:pt x="1960" y="42999"/>
                      <a:pt x="2199" y="42760"/>
                    </a:cubicBezTo>
                    <a:lnTo>
                      <a:pt x="20049" y="24910"/>
                    </a:lnTo>
                    <a:cubicBezTo>
                      <a:pt x="20390" y="24568"/>
                      <a:pt x="21199" y="24233"/>
                      <a:pt x="21682" y="24233"/>
                    </a:cubicBezTo>
                    <a:lnTo>
                      <a:pt x="33674" y="24233"/>
                    </a:lnTo>
                    <a:cubicBezTo>
                      <a:pt x="34795" y="24233"/>
                      <a:pt x="36237" y="23636"/>
                      <a:pt x="37030" y="22843"/>
                    </a:cubicBezTo>
                    <a:lnTo>
                      <a:pt x="56760" y="3113"/>
                    </a:lnTo>
                    <a:cubicBezTo>
                      <a:pt x="57101" y="2771"/>
                      <a:pt x="57911" y="2436"/>
                      <a:pt x="58394" y="2436"/>
                    </a:cubicBezTo>
                    <a:lnTo>
                      <a:pt x="88610" y="2436"/>
                    </a:lnTo>
                    <a:cubicBezTo>
                      <a:pt x="89282" y="2436"/>
                      <a:pt x="89827" y="1891"/>
                      <a:pt x="89827" y="1218"/>
                    </a:cubicBezTo>
                    <a:cubicBezTo>
                      <a:pt x="89827" y="546"/>
                      <a:pt x="89282" y="0"/>
                      <a:pt x="886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8"/>
              <p:cNvSpPr/>
              <p:nvPr/>
            </p:nvSpPr>
            <p:spPr>
              <a:xfrm>
                <a:off x="5910900" y="1269900"/>
                <a:ext cx="109650" cy="109600"/>
              </a:xfrm>
              <a:custGeom>
                <a:rect b="b" l="l" r="r" t="t"/>
                <a:pathLst>
                  <a:path extrusionOk="0" h="4384" w="4386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2"/>
                      <a:pt x="982" y="4384"/>
                      <a:pt x="2193" y="4384"/>
                    </a:cubicBezTo>
                    <a:cubicBezTo>
                      <a:pt x="3404" y="4384"/>
                      <a:pt x="4385" y="3402"/>
                      <a:pt x="4385" y="2193"/>
                    </a:cubicBezTo>
                    <a:cubicBezTo>
                      <a:pt x="4385" y="982"/>
                      <a:pt x="3404" y="1"/>
                      <a:pt x="21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8"/>
              <p:cNvSpPr/>
              <p:nvPr/>
            </p:nvSpPr>
            <p:spPr>
              <a:xfrm>
                <a:off x="8092725" y="252875"/>
                <a:ext cx="109625" cy="109600"/>
              </a:xfrm>
              <a:custGeom>
                <a:rect b="b" l="l" r="r" t="t"/>
                <a:pathLst>
                  <a:path extrusionOk="0" h="4384" w="4385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2"/>
                      <a:pt x="982" y="4384"/>
                      <a:pt x="2193" y="4384"/>
                    </a:cubicBezTo>
                    <a:cubicBezTo>
                      <a:pt x="3404" y="4384"/>
                      <a:pt x="4385" y="3402"/>
                      <a:pt x="4385" y="2193"/>
                    </a:cubicBezTo>
                    <a:cubicBezTo>
                      <a:pt x="4385" y="982"/>
                      <a:pt x="3404" y="1"/>
                      <a:pt x="21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8"/>
              <p:cNvSpPr/>
              <p:nvPr/>
            </p:nvSpPr>
            <p:spPr>
              <a:xfrm>
                <a:off x="7503975" y="28940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2" y="0"/>
                    </a:moveTo>
                    <a:cubicBezTo>
                      <a:pt x="328" y="0"/>
                      <a:pt x="0" y="328"/>
                      <a:pt x="0" y="732"/>
                    </a:cubicBezTo>
                    <a:cubicBezTo>
                      <a:pt x="0" y="1135"/>
                      <a:pt x="328" y="1462"/>
                      <a:pt x="732" y="1462"/>
                    </a:cubicBezTo>
                    <a:cubicBezTo>
                      <a:pt x="1135" y="1462"/>
                      <a:pt x="1462" y="1135"/>
                      <a:pt x="1462" y="732"/>
                    </a:cubicBezTo>
                    <a:cubicBezTo>
                      <a:pt x="1462" y="328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8"/>
              <p:cNvSpPr/>
              <p:nvPr/>
            </p:nvSpPr>
            <p:spPr>
              <a:xfrm>
                <a:off x="7818288" y="289388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2" y="0"/>
                    </a:moveTo>
                    <a:cubicBezTo>
                      <a:pt x="328" y="0"/>
                      <a:pt x="1" y="328"/>
                      <a:pt x="1" y="732"/>
                    </a:cubicBezTo>
                    <a:cubicBezTo>
                      <a:pt x="1" y="1135"/>
                      <a:pt x="328" y="1462"/>
                      <a:pt x="732" y="1462"/>
                    </a:cubicBezTo>
                    <a:cubicBezTo>
                      <a:pt x="1135" y="1462"/>
                      <a:pt x="1462" y="1135"/>
                      <a:pt x="1462" y="732"/>
                    </a:cubicBezTo>
                    <a:cubicBezTo>
                      <a:pt x="1462" y="328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8"/>
              <p:cNvSpPr/>
              <p:nvPr/>
            </p:nvSpPr>
            <p:spPr>
              <a:xfrm>
                <a:off x="7027475" y="5999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2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2" y="1461"/>
                    </a:cubicBezTo>
                    <a:cubicBezTo>
                      <a:pt x="1134" y="1461"/>
                      <a:pt x="1462" y="1135"/>
                      <a:pt x="1462" y="731"/>
                    </a:cubicBezTo>
                    <a:cubicBezTo>
                      <a:pt x="1462" y="327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8"/>
              <p:cNvSpPr/>
              <p:nvPr/>
            </p:nvSpPr>
            <p:spPr>
              <a:xfrm>
                <a:off x="6514800" y="835300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1"/>
                    </a:moveTo>
                    <a:cubicBezTo>
                      <a:pt x="328" y="1"/>
                      <a:pt x="0" y="328"/>
                      <a:pt x="0" y="731"/>
                    </a:cubicBezTo>
                    <a:cubicBezTo>
                      <a:pt x="0" y="1135"/>
                      <a:pt x="328" y="1463"/>
                      <a:pt x="730" y="1463"/>
                    </a:cubicBezTo>
                    <a:cubicBezTo>
                      <a:pt x="1134" y="1463"/>
                      <a:pt x="1461" y="1135"/>
                      <a:pt x="1461" y="731"/>
                    </a:cubicBezTo>
                    <a:cubicBezTo>
                      <a:pt x="1461" y="328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8"/>
              <p:cNvSpPr/>
              <p:nvPr/>
            </p:nvSpPr>
            <p:spPr>
              <a:xfrm>
                <a:off x="6246575" y="10028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2" y="1"/>
                    </a:moveTo>
                    <a:cubicBezTo>
                      <a:pt x="328" y="1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2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7"/>
                      <a:pt x="1135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8"/>
              <p:cNvSpPr/>
              <p:nvPr/>
            </p:nvSpPr>
            <p:spPr>
              <a:xfrm>
                <a:off x="7223725" y="40595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2" y="0"/>
                    </a:moveTo>
                    <a:cubicBezTo>
                      <a:pt x="328" y="0"/>
                      <a:pt x="1" y="328"/>
                      <a:pt x="1" y="732"/>
                    </a:cubicBezTo>
                    <a:cubicBezTo>
                      <a:pt x="1" y="1135"/>
                      <a:pt x="328" y="1462"/>
                      <a:pt x="732" y="1462"/>
                    </a:cubicBezTo>
                    <a:cubicBezTo>
                      <a:pt x="1135" y="1462"/>
                      <a:pt x="1463" y="1135"/>
                      <a:pt x="1463" y="732"/>
                    </a:cubicBezTo>
                    <a:cubicBezTo>
                      <a:pt x="1463" y="328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8"/>
              <p:cNvSpPr/>
              <p:nvPr/>
            </p:nvSpPr>
            <p:spPr>
              <a:xfrm>
                <a:off x="6841550" y="779650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1"/>
                    </a:cubicBezTo>
                    <a:cubicBezTo>
                      <a:pt x="1" y="1135"/>
                      <a:pt x="327" y="1461"/>
                      <a:pt x="731" y="1461"/>
                    </a:cubicBezTo>
                    <a:cubicBezTo>
                      <a:pt x="1135" y="1461"/>
                      <a:pt x="1461" y="1135"/>
                      <a:pt x="1461" y="731"/>
                    </a:cubicBezTo>
                    <a:cubicBezTo>
                      <a:pt x="1461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8"/>
              <p:cNvSpPr/>
              <p:nvPr/>
            </p:nvSpPr>
            <p:spPr>
              <a:xfrm>
                <a:off x="5929113" y="128810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8"/>
              <p:cNvSpPr/>
              <p:nvPr/>
            </p:nvSpPr>
            <p:spPr>
              <a:xfrm>
                <a:off x="6075125" y="117737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2" y="1"/>
                    </a:moveTo>
                    <a:cubicBezTo>
                      <a:pt x="328" y="1"/>
                      <a:pt x="0" y="327"/>
                      <a:pt x="0" y="731"/>
                    </a:cubicBezTo>
                    <a:cubicBezTo>
                      <a:pt x="0" y="1135"/>
                      <a:pt x="328" y="1461"/>
                      <a:pt x="732" y="1461"/>
                    </a:cubicBezTo>
                    <a:cubicBezTo>
                      <a:pt x="1135" y="1461"/>
                      <a:pt x="1462" y="1135"/>
                      <a:pt x="1462" y="731"/>
                    </a:cubicBezTo>
                    <a:cubicBezTo>
                      <a:pt x="1462" y="327"/>
                      <a:pt x="1135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8"/>
              <p:cNvSpPr/>
              <p:nvPr/>
            </p:nvSpPr>
            <p:spPr>
              <a:xfrm>
                <a:off x="8110925" y="271075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7" name="Google Shape;217;p8"/>
          <p:cNvSpPr txBox="1"/>
          <p:nvPr>
            <p:ph type="title"/>
          </p:nvPr>
        </p:nvSpPr>
        <p:spPr>
          <a:xfrm>
            <a:off x="713225" y="1606375"/>
            <a:ext cx="4686600" cy="299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7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9"/>
          <p:cNvGrpSpPr/>
          <p:nvPr/>
        </p:nvGrpSpPr>
        <p:grpSpPr>
          <a:xfrm rot="-5400000">
            <a:off x="7135644" y="2076855"/>
            <a:ext cx="4030101" cy="1211247"/>
            <a:chOff x="430469" y="4172355"/>
            <a:chExt cx="4030101" cy="1211247"/>
          </a:xfrm>
        </p:grpSpPr>
        <p:grpSp>
          <p:nvGrpSpPr>
            <p:cNvPr id="220" name="Google Shape;220;p9"/>
            <p:cNvGrpSpPr/>
            <p:nvPr/>
          </p:nvGrpSpPr>
          <p:grpSpPr>
            <a:xfrm flipH="1" rot="5538019">
              <a:off x="1919568" y="2782430"/>
              <a:ext cx="1051902" cy="3991097"/>
              <a:chOff x="5485075" y="3521900"/>
              <a:chExt cx="506850" cy="1923075"/>
            </a:xfrm>
          </p:grpSpPr>
          <p:sp>
            <p:nvSpPr>
              <p:cNvPr id="221" name="Google Shape;221;p9"/>
              <p:cNvSpPr/>
              <p:nvPr/>
            </p:nvSpPr>
            <p:spPr>
              <a:xfrm>
                <a:off x="5485075" y="3546250"/>
                <a:ext cx="483200" cy="1898725"/>
              </a:xfrm>
              <a:custGeom>
                <a:rect b="b" l="l" r="r" t="t"/>
                <a:pathLst>
                  <a:path extrusionOk="0" h="75949" w="19328">
                    <a:moveTo>
                      <a:pt x="18079" y="1"/>
                    </a:moveTo>
                    <a:cubicBezTo>
                      <a:pt x="17765" y="1"/>
                      <a:pt x="17475" y="122"/>
                      <a:pt x="17258" y="320"/>
                    </a:cubicBezTo>
                    <a:cubicBezTo>
                      <a:pt x="17028" y="531"/>
                      <a:pt x="16878" y="829"/>
                      <a:pt x="16865" y="1166"/>
                    </a:cubicBezTo>
                    <a:lnTo>
                      <a:pt x="14279" y="60154"/>
                    </a:lnTo>
                    <a:cubicBezTo>
                      <a:pt x="14258" y="60637"/>
                      <a:pt x="13888" y="61430"/>
                      <a:pt x="13531" y="61756"/>
                    </a:cubicBezTo>
                    <a:lnTo>
                      <a:pt x="0" y="74152"/>
                    </a:lnTo>
                    <a:lnTo>
                      <a:pt x="1646" y="75948"/>
                    </a:lnTo>
                    <a:lnTo>
                      <a:pt x="15177" y="63552"/>
                    </a:lnTo>
                    <a:cubicBezTo>
                      <a:pt x="16003" y="62796"/>
                      <a:pt x="16664" y="61381"/>
                      <a:pt x="16713" y="60260"/>
                    </a:cubicBezTo>
                    <a:lnTo>
                      <a:pt x="19298" y="1272"/>
                    </a:lnTo>
                    <a:cubicBezTo>
                      <a:pt x="19327" y="600"/>
                      <a:pt x="18806" y="32"/>
                      <a:pt x="18134" y="2"/>
                    </a:cubicBezTo>
                    <a:cubicBezTo>
                      <a:pt x="18115" y="1"/>
                      <a:pt x="18097" y="1"/>
                      <a:pt x="180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9"/>
              <p:cNvSpPr/>
              <p:nvPr/>
            </p:nvSpPr>
            <p:spPr>
              <a:xfrm>
                <a:off x="5882300" y="3521900"/>
                <a:ext cx="109625" cy="109625"/>
              </a:xfrm>
              <a:custGeom>
                <a:rect b="b" l="l" r="r" t="t"/>
                <a:pathLst>
                  <a:path extrusionOk="0" h="4385" w="4385">
                    <a:moveTo>
                      <a:pt x="2192" y="0"/>
                    </a:moveTo>
                    <a:cubicBezTo>
                      <a:pt x="981" y="0"/>
                      <a:pt x="0" y="983"/>
                      <a:pt x="0" y="2192"/>
                    </a:cubicBezTo>
                    <a:cubicBezTo>
                      <a:pt x="0" y="3403"/>
                      <a:pt x="981" y="4384"/>
                      <a:pt x="2192" y="4384"/>
                    </a:cubicBezTo>
                    <a:cubicBezTo>
                      <a:pt x="3403" y="4384"/>
                      <a:pt x="4384" y="3403"/>
                      <a:pt x="4384" y="2192"/>
                    </a:cubicBezTo>
                    <a:cubicBezTo>
                      <a:pt x="4384" y="983"/>
                      <a:pt x="3403" y="0"/>
                      <a:pt x="21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9"/>
              <p:cNvSpPr/>
              <p:nvPr/>
            </p:nvSpPr>
            <p:spPr>
              <a:xfrm>
                <a:off x="5859550" y="4861650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2"/>
                    </a:cubicBezTo>
                    <a:cubicBezTo>
                      <a:pt x="1" y="1135"/>
                      <a:pt x="328" y="1462"/>
                      <a:pt x="731" y="1462"/>
                    </a:cubicBezTo>
                    <a:cubicBezTo>
                      <a:pt x="1135" y="1462"/>
                      <a:pt x="1462" y="1135"/>
                      <a:pt x="1462" y="732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9"/>
              <p:cNvSpPr/>
              <p:nvPr/>
            </p:nvSpPr>
            <p:spPr>
              <a:xfrm>
                <a:off x="5761175" y="515485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8" y="0"/>
                      <a:pt x="1" y="328"/>
                      <a:pt x="1" y="730"/>
                    </a:cubicBezTo>
                    <a:cubicBezTo>
                      <a:pt x="1" y="1134"/>
                      <a:pt x="328" y="1461"/>
                      <a:pt x="731" y="1461"/>
                    </a:cubicBezTo>
                    <a:cubicBezTo>
                      <a:pt x="1135" y="1461"/>
                      <a:pt x="1462" y="1134"/>
                      <a:pt x="1462" y="730"/>
                    </a:cubicBezTo>
                    <a:cubicBezTo>
                      <a:pt x="1462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9"/>
              <p:cNvSpPr/>
              <p:nvPr/>
            </p:nvSpPr>
            <p:spPr>
              <a:xfrm>
                <a:off x="5885350" y="4238975"/>
                <a:ext cx="36525" cy="36575"/>
              </a:xfrm>
              <a:custGeom>
                <a:rect b="b" l="l" r="r" t="t"/>
                <a:pathLst>
                  <a:path extrusionOk="0" h="1463" w="1461">
                    <a:moveTo>
                      <a:pt x="730" y="0"/>
                    </a:moveTo>
                    <a:cubicBezTo>
                      <a:pt x="328" y="0"/>
                      <a:pt x="0" y="328"/>
                      <a:pt x="0" y="731"/>
                    </a:cubicBezTo>
                    <a:cubicBezTo>
                      <a:pt x="0" y="1135"/>
                      <a:pt x="328" y="1462"/>
                      <a:pt x="730" y="1462"/>
                    </a:cubicBezTo>
                    <a:cubicBezTo>
                      <a:pt x="1134" y="1462"/>
                      <a:pt x="1461" y="1135"/>
                      <a:pt x="1461" y="731"/>
                    </a:cubicBezTo>
                    <a:cubicBezTo>
                      <a:pt x="1461" y="328"/>
                      <a:pt x="1134" y="0"/>
                      <a:pt x="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9"/>
              <p:cNvSpPr/>
              <p:nvPr/>
            </p:nvSpPr>
            <p:spPr>
              <a:xfrm>
                <a:off x="5893747" y="4039477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1" y="0"/>
                    </a:moveTo>
                    <a:cubicBezTo>
                      <a:pt x="328" y="0"/>
                      <a:pt x="1" y="326"/>
                      <a:pt x="1" y="730"/>
                    </a:cubicBezTo>
                    <a:cubicBezTo>
                      <a:pt x="1" y="1133"/>
                      <a:pt x="328" y="1461"/>
                      <a:pt x="731" y="1461"/>
                    </a:cubicBezTo>
                    <a:cubicBezTo>
                      <a:pt x="1135" y="1461"/>
                      <a:pt x="1461" y="1133"/>
                      <a:pt x="1461" y="730"/>
                    </a:cubicBezTo>
                    <a:cubicBezTo>
                      <a:pt x="1461" y="326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9"/>
              <p:cNvSpPr/>
              <p:nvPr/>
            </p:nvSpPr>
            <p:spPr>
              <a:xfrm>
                <a:off x="5880000" y="4441300"/>
                <a:ext cx="36575" cy="36525"/>
              </a:xfrm>
              <a:custGeom>
                <a:rect b="b" l="l" r="r" t="t"/>
                <a:pathLst>
                  <a:path extrusionOk="0" h="1461" w="1463">
                    <a:moveTo>
                      <a:pt x="732" y="0"/>
                    </a:moveTo>
                    <a:cubicBezTo>
                      <a:pt x="328" y="0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2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9"/>
              <p:cNvSpPr/>
              <p:nvPr/>
            </p:nvSpPr>
            <p:spPr>
              <a:xfrm>
                <a:off x="5867650" y="467380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0"/>
                    </a:moveTo>
                    <a:cubicBezTo>
                      <a:pt x="327" y="0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2"/>
                    </a:cubicBezTo>
                    <a:cubicBezTo>
                      <a:pt x="1461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9"/>
              <p:cNvSpPr/>
              <p:nvPr/>
            </p:nvSpPr>
            <p:spPr>
              <a:xfrm>
                <a:off x="5588800" y="531275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1" y="0"/>
                    </a:moveTo>
                    <a:cubicBezTo>
                      <a:pt x="328" y="0"/>
                      <a:pt x="0" y="328"/>
                      <a:pt x="0" y="732"/>
                    </a:cubicBezTo>
                    <a:cubicBezTo>
                      <a:pt x="0" y="1134"/>
                      <a:pt x="328" y="1462"/>
                      <a:pt x="731" y="1462"/>
                    </a:cubicBezTo>
                    <a:cubicBezTo>
                      <a:pt x="1134" y="1462"/>
                      <a:pt x="1461" y="1134"/>
                      <a:pt x="1461" y="732"/>
                    </a:cubicBezTo>
                    <a:cubicBezTo>
                      <a:pt x="1461" y="328"/>
                      <a:pt x="1134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9"/>
              <p:cNvSpPr/>
              <p:nvPr/>
            </p:nvSpPr>
            <p:spPr>
              <a:xfrm>
                <a:off x="5900013" y="3540113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1" name="Google Shape;231;p9"/>
            <p:cNvSpPr/>
            <p:nvPr/>
          </p:nvSpPr>
          <p:spPr>
            <a:xfrm flipH="1" rot="5538019">
              <a:off x="3788155" y="4406606"/>
              <a:ext cx="75855" cy="75803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8" y="0"/>
                    <a:pt x="1" y="326"/>
                    <a:pt x="1" y="730"/>
                  </a:cubicBezTo>
                  <a:cubicBezTo>
                    <a:pt x="1" y="1133"/>
                    <a:pt x="328" y="1461"/>
                    <a:pt x="731" y="1461"/>
                  </a:cubicBezTo>
                  <a:cubicBezTo>
                    <a:pt x="1135" y="1461"/>
                    <a:pt x="1461" y="1133"/>
                    <a:pt x="1461" y="730"/>
                  </a:cubicBezTo>
                  <a:cubicBezTo>
                    <a:pt x="1461" y="326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9"/>
          <p:cNvSpPr txBox="1"/>
          <p:nvPr>
            <p:ph type="title"/>
          </p:nvPr>
        </p:nvSpPr>
        <p:spPr>
          <a:xfrm>
            <a:off x="720000" y="539500"/>
            <a:ext cx="59499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>
                <a:latin typeface="Plus Jakarta Sans ExtraBold"/>
                <a:ea typeface="Plus Jakarta Sans ExtraBold"/>
                <a:cs typeface="Plus Jakarta Sans ExtraBold"/>
                <a:sym typeface="Plus Jakarta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3" name="Google Shape;233;p9"/>
          <p:cNvSpPr txBox="1"/>
          <p:nvPr>
            <p:ph idx="1" type="subTitle"/>
          </p:nvPr>
        </p:nvSpPr>
        <p:spPr>
          <a:xfrm>
            <a:off x="4093591" y="1587400"/>
            <a:ext cx="3207300" cy="2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34" name="Google Shape;234;p9"/>
          <p:cNvSpPr txBox="1"/>
          <p:nvPr>
            <p:ph idx="2" type="subTitle"/>
          </p:nvPr>
        </p:nvSpPr>
        <p:spPr>
          <a:xfrm>
            <a:off x="720000" y="1587400"/>
            <a:ext cx="3207300" cy="2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grpSp>
        <p:nvGrpSpPr>
          <p:cNvPr id="235" name="Google Shape;235;p9"/>
          <p:cNvGrpSpPr/>
          <p:nvPr/>
        </p:nvGrpSpPr>
        <p:grpSpPr>
          <a:xfrm flipH="1" rot="10800000">
            <a:off x="-1725683" y="753932"/>
            <a:ext cx="4482760" cy="4754793"/>
            <a:chOff x="4204225" y="2144350"/>
            <a:chExt cx="2159950" cy="2291025"/>
          </a:xfrm>
        </p:grpSpPr>
        <p:sp>
          <p:nvSpPr>
            <p:cNvPr id="236" name="Google Shape;236;p9"/>
            <p:cNvSpPr/>
            <p:nvPr/>
          </p:nvSpPr>
          <p:spPr>
            <a:xfrm>
              <a:off x="4204225" y="2168700"/>
              <a:ext cx="2138575" cy="2242350"/>
            </a:xfrm>
            <a:custGeom>
              <a:rect b="b" l="l" r="r" t="t"/>
              <a:pathLst>
                <a:path extrusionOk="0" h="89694" w="85543">
                  <a:moveTo>
                    <a:pt x="84207" y="0"/>
                  </a:moveTo>
                  <a:cubicBezTo>
                    <a:pt x="83895" y="0"/>
                    <a:pt x="83583" y="119"/>
                    <a:pt x="83345" y="357"/>
                  </a:cubicBezTo>
                  <a:lnTo>
                    <a:pt x="69442" y="14262"/>
                  </a:lnTo>
                  <a:cubicBezTo>
                    <a:pt x="69394" y="14308"/>
                    <a:pt x="69330" y="14335"/>
                    <a:pt x="69263" y="14335"/>
                  </a:cubicBezTo>
                  <a:lnTo>
                    <a:pt x="49162" y="14335"/>
                  </a:lnTo>
                  <a:cubicBezTo>
                    <a:pt x="47913" y="14335"/>
                    <a:pt x="46690" y="14842"/>
                    <a:pt x="45806" y="15725"/>
                  </a:cubicBezTo>
                  <a:lnTo>
                    <a:pt x="32790" y="28742"/>
                  </a:lnTo>
                  <a:cubicBezTo>
                    <a:pt x="32741" y="28790"/>
                    <a:pt x="32662" y="28819"/>
                    <a:pt x="32577" y="28822"/>
                  </a:cubicBezTo>
                  <a:cubicBezTo>
                    <a:pt x="23839" y="28988"/>
                    <a:pt x="15651" y="32519"/>
                    <a:pt x="9519" y="38765"/>
                  </a:cubicBezTo>
                  <a:cubicBezTo>
                    <a:pt x="3380" y="45017"/>
                    <a:pt x="0" y="53287"/>
                    <a:pt x="0" y="62050"/>
                  </a:cubicBezTo>
                  <a:lnTo>
                    <a:pt x="0" y="65766"/>
                  </a:lnTo>
                  <a:cubicBezTo>
                    <a:pt x="0" y="67016"/>
                    <a:pt x="507" y="68239"/>
                    <a:pt x="1390" y="69123"/>
                  </a:cubicBezTo>
                  <a:lnTo>
                    <a:pt x="21604" y="89336"/>
                  </a:lnTo>
                  <a:cubicBezTo>
                    <a:pt x="21841" y="89574"/>
                    <a:pt x="22153" y="89693"/>
                    <a:pt x="22465" y="89694"/>
                  </a:cubicBezTo>
                  <a:lnTo>
                    <a:pt x="22465" y="89694"/>
                  </a:lnTo>
                  <a:cubicBezTo>
                    <a:pt x="22777" y="89693"/>
                    <a:pt x="23089" y="89574"/>
                    <a:pt x="23326" y="89336"/>
                  </a:cubicBezTo>
                  <a:cubicBezTo>
                    <a:pt x="23802" y="88861"/>
                    <a:pt x="23802" y="88090"/>
                    <a:pt x="23326" y="87614"/>
                  </a:cubicBezTo>
                  <a:lnTo>
                    <a:pt x="3112" y="67401"/>
                  </a:lnTo>
                  <a:cubicBezTo>
                    <a:pt x="2682" y="66970"/>
                    <a:pt x="2435" y="66375"/>
                    <a:pt x="2435" y="65766"/>
                  </a:cubicBezTo>
                  <a:lnTo>
                    <a:pt x="2435" y="62050"/>
                  </a:lnTo>
                  <a:cubicBezTo>
                    <a:pt x="2435" y="53930"/>
                    <a:pt x="5568" y="46266"/>
                    <a:pt x="11257" y="40471"/>
                  </a:cubicBezTo>
                  <a:cubicBezTo>
                    <a:pt x="16939" y="34683"/>
                    <a:pt x="24527" y="31411"/>
                    <a:pt x="32624" y="31257"/>
                  </a:cubicBezTo>
                  <a:cubicBezTo>
                    <a:pt x="33344" y="31243"/>
                    <a:pt x="34015" y="30961"/>
                    <a:pt x="34512" y="30464"/>
                  </a:cubicBezTo>
                  <a:lnTo>
                    <a:pt x="47528" y="17448"/>
                  </a:lnTo>
                  <a:cubicBezTo>
                    <a:pt x="47958" y="17018"/>
                    <a:pt x="48554" y="16771"/>
                    <a:pt x="49162" y="16771"/>
                  </a:cubicBezTo>
                  <a:lnTo>
                    <a:pt x="69263" y="16771"/>
                  </a:lnTo>
                  <a:cubicBezTo>
                    <a:pt x="69971" y="16771"/>
                    <a:pt x="70664" y="16484"/>
                    <a:pt x="71164" y="15984"/>
                  </a:cubicBezTo>
                  <a:lnTo>
                    <a:pt x="85067" y="2079"/>
                  </a:lnTo>
                  <a:cubicBezTo>
                    <a:pt x="85543" y="1605"/>
                    <a:pt x="85543" y="833"/>
                    <a:pt x="85067" y="357"/>
                  </a:cubicBezTo>
                  <a:cubicBezTo>
                    <a:pt x="84830" y="119"/>
                    <a:pt x="84518" y="0"/>
                    <a:pt x="84207" y="0"/>
                  </a:cubicBezTo>
                  <a:close/>
                  <a:moveTo>
                    <a:pt x="22465" y="89694"/>
                  </a:moveTo>
                  <a:cubicBezTo>
                    <a:pt x="22465" y="89694"/>
                    <a:pt x="22464" y="89694"/>
                    <a:pt x="22464" y="89694"/>
                  </a:cubicBezTo>
                  <a:lnTo>
                    <a:pt x="22465" y="89694"/>
                  </a:lnTo>
                  <a:cubicBezTo>
                    <a:pt x="22465" y="89694"/>
                    <a:pt x="22465" y="89694"/>
                    <a:pt x="22465" y="8969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6254575" y="2144350"/>
              <a:ext cx="109600" cy="109625"/>
            </a:xfrm>
            <a:custGeom>
              <a:rect b="b" l="l" r="r" t="t"/>
              <a:pathLst>
                <a:path extrusionOk="0" h="4385" w="4384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4"/>
                    <a:pt x="982" y="4385"/>
                    <a:pt x="2193" y="4385"/>
                  </a:cubicBezTo>
                  <a:cubicBezTo>
                    <a:pt x="3402" y="4385"/>
                    <a:pt x="4384" y="3404"/>
                    <a:pt x="4384" y="2193"/>
                  </a:cubicBezTo>
                  <a:cubicBezTo>
                    <a:pt x="4384" y="982"/>
                    <a:pt x="3402" y="1"/>
                    <a:pt x="21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4715200" y="4325775"/>
              <a:ext cx="109650" cy="109600"/>
            </a:xfrm>
            <a:custGeom>
              <a:rect b="b" l="l" r="r" t="t"/>
              <a:pathLst>
                <a:path extrusionOk="0" h="4384" w="4386">
                  <a:moveTo>
                    <a:pt x="2193" y="1"/>
                  </a:moveTo>
                  <a:cubicBezTo>
                    <a:pt x="982" y="1"/>
                    <a:pt x="1" y="982"/>
                    <a:pt x="1" y="2192"/>
                  </a:cubicBezTo>
                  <a:cubicBezTo>
                    <a:pt x="1" y="3403"/>
                    <a:pt x="982" y="4384"/>
                    <a:pt x="2193" y="4384"/>
                  </a:cubicBezTo>
                  <a:cubicBezTo>
                    <a:pt x="3404" y="4384"/>
                    <a:pt x="4385" y="3403"/>
                    <a:pt x="4385" y="2192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4477325" y="31130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0"/>
                  </a:moveTo>
                  <a:cubicBezTo>
                    <a:pt x="326" y="0"/>
                    <a:pt x="0" y="328"/>
                    <a:pt x="0" y="731"/>
                  </a:cubicBezTo>
                  <a:cubicBezTo>
                    <a:pt x="0" y="1135"/>
                    <a:pt x="326" y="1462"/>
                    <a:pt x="730" y="1462"/>
                  </a:cubicBezTo>
                  <a:cubicBezTo>
                    <a:pt x="1134" y="1462"/>
                    <a:pt x="1461" y="1135"/>
                    <a:pt x="1461" y="731"/>
                  </a:cubicBezTo>
                  <a:cubicBezTo>
                    <a:pt x="1461" y="328"/>
                    <a:pt x="1134" y="0"/>
                    <a:pt x="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4648175" y="29909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1" y="0"/>
                  </a:moveTo>
                  <a:cubicBezTo>
                    <a:pt x="328" y="0"/>
                    <a:pt x="0" y="328"/>
                    <a:pt x="0" y="731"/>
                  </a:cubicBezTo>
                  <a:cubicBezTo>
                    <a:pt x="0" y="1135"/>
                    <a:pt x="328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4939350" y="290225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8" y="1"/>
                    <a:pt x="1" y="327"/>
                    <a:pt x="1" y="731"/>
                  </a:cubicBezTo>
                  <a:cubicBezTo>
                    <a:pt x="1" y="1134"/>
                    <a:pt x="328" y="1462"/>
                    <a:pt x="731" y="1462"/>
                  </a:cubicBezTo>
                  <a:cubicBezTo>
                    <a:pt x="1135" y="1462"/>
                    <a:pt x="1461" y="1134"/>
                    <a:pt x="1461" y="731"/>
                  </a:cubicBezTo>
                  <a:cubicBezTo>
                    <a:pt x="1461" y="327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5783075" y="2536500"/>
              <a:ext cx="36525" cy="36550"/>
            </a:xfrm>
            <a:custGeom>
              <a:rect b="b" l="l" r="r" t="t"/>
              <a:pathLst>
                <a:path extrusionOk="0" h="1462" w="1461">
                  <a:moveTo>
                    <a:pt x="731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1"/>
                    <a:pt x="731" y="1461"/>
                  </a:cubicBezTo>
                  <a:cubicBezTo>
                    <a:pt x="1134" y="1461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5538875" y="2536500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1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1"/>
                    <a:pt x="731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5327725" y="2591975"/>
              <a:ext cx="36550" cy="36525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7" y="0"/>
                    <a:pt x="1" y="326"/>
                    <a:pt x="1" y="730"/>
                  </a:cubicBezTo>
                  <a:cubicBezTo>
                    <a:pt x="1" y="1133"/>
                    <a:pt x="327" y="1461"/>
                    <a:pt x="731" y="1461"/>
                  </a:cubicBezTo>
                  <a:cubicBezTo>
                    <a:pt x="1135" y="1461"/>
                    <a:pt x="1461" y="1133"/>
                    <a:pt x="1461" y="730"/>
                  </a:cubicBezTo>
                  <a:cubicBezTo>
                    <a:pt x="1461" y="326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4483500" y="4099650"/>
              <a:ext cx="36575" cy="36525"/>
            </a:xfrm>
            <a:custGeom>
              <a:rect b="b" l="l" r="r" t="t"/>
              <a:pathLst>
                <a:path extrusionOk="0" h="1461" w="1463">
                  <a:moveTo>
                    <a:pt x="732" y="0"/>
                  </a:moveTo>
                  <a:cubicBezTo>
                    <a:pt x="328" y="0"/>
                    <a:pt x="1" y="327"/>
                    <a:pt x="1" y="731"/>
                  </a:cubicBezTo>
                  <a:cubicBezTo>
                    <a:pt x="1" y="1134"/>
                    <a:pt x="328" y="1461"/>
                    <a:pt x="732" y="1461"/>
                  </a:cubicBezTo>
                  <a:cubicBezTo>
                    <a:pt x="1135" y="1461"/>
                    <a:pt x="1462" y="1134"/>
                    <a:pt x="1462" y="731"/>
                  </a:cubicBezTo>
                  <a:cubicBezTo>
                    <a:pt x="1462" y="327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5147625" y="277065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1" y="1"/>
                  </a:moveTo>
                  <a:cubicBezTo>
                    <a:pt x="328" y="1"/>
                    <a:pt x="1" y="329"/>
                    <a:pt x="1" y="732"/>
                  </a:cubicBezTo>
                  <a:cubicBezTo>
                    <a:pt x="1" y="1135"/>
                    <a:pt x="328" y="1463"/>
                    <a:pt x="731" y="1463"/>
                  </a:cubicBezTo>
                  <a:cubicBezTo>
                    <a:pt x="1135" y="1463"/>
                    <a:pt x="1463" y="1135"/>
                    <a:pt x="1463" y="732"/>
                  </a:cubicBezTo>
                  <a:cubicBezTo>
                    <a:pt x="1463" y="329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4225350" y="3576400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1" y="327"/>
                    <a:pt x="1" y="731"/>
                  </a:cubicBezTo>
                  <a:cubicBezTo>
                    <a:pt x="1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4290150" y="33592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0"/>
                  </a:moveTo>
                  <a:cubicBezTo>
                    <a:pt x="328" y="0"/>
                    <a:pt x="0" y="328"/>
                    <a:pt x="0" y="731"/>
                  </a:cubicBezTo>
                  <a:cubicBezTo>
                    <a:pt x="0" y="1135"/>
                    <a:pt x="328" y="1462"/>
                    <a:pt x="730" y="1462"/>
                  </a:cubicBezTo>
                  <a:cubicBezTo>
                    <a:pt x="1134" y="1462"/>
                    <a:pt x="1461" y="1135"/>
                    <a:pt x="1461" y="731"/>
                  </a:cubicBezTo>
                  <a:cubicBezTo>
                    <a:pt x="1461" y="328"/>
                    <a:pt x="1134" y="0"/>
                    <a:pt x="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4271875" y="38878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1" y="0"/>
                  </a:moveTo>
                  <a:cubicBezTo>
                    <a:pt x="327" y="0"/>
                    <a:pt x="1" y="328"/>
                    <a:pt x="1" y="732"/>
                  </a:cubicBezTo>
                  <a:cubicBezTo>
                    <a:pt x="1" y="1135"/>
                    <a:pt x="327" y="1462"/>
                    <a:pt x="731" y="1462"/>
                  </a:cubicBezTo>
                  <a:cubicBezTo>
                    <a:pt x="1134" y="1462"/>
                    <a:pt x="1461" y="1135"/>
                    <a:pt x="1461" y="732"/>
                  </a:cubicBezTo>
                  <a:cubicBezTo>
                    <a:pt x="1461" y="328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5972075" y="24999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2" y="1"/>
                  </a:moveTo>
                  <a:cubicBezTo>
                    <a:pt x="328" y="1"/>
                    <a:pt x="0" y="328"/>
                    <a:pt x="0" y="732"/>
                  </a:cubicBezTo>
                  <a:cubicBezTo>
                    <a:pt x="0" y="1135"/>
                    <a:pt x="328" y="1463"/>
                    <a:pt x="732" y="1463"/>
                  </a:cubicBezTo>
                  <a:cubicBezTo>
                    <a:pt x="1134" y="1463"/>
                    <a:pt x="1462" y="1135"/>
                    <a:pt x="1462" y="732"/>
                  </a:cubicBezTo>
                  <a:cubicBezTo>
                    <a:pt x="1462" y="328"/>
                    <a:pt x="1134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6272763" y="2162550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6126525" y="23463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2" y="1"/>
                  </a:moveTo>
                  <a:cubicBezTo>
                    <a:pt x="328" y="1"/>
                    <a:pt x="0" y="328"/>
                    <a:pt x="0" y="732"/>
                  </a:cubicBezTo>
                  <a:cubicBezTo>
                    <a:pt x="0" y="1135"/>
                    <a:pt x="328" y="1463"/>
                    <a:pt x="732" y="1463"/>
                  </a:cubicBezTo>
                  <a:cubicBezTo>
                    <a:pt x="1134" y="1463"/>
                    <a:pt x="1462" y="1135"/>
                    <a:pt x="1462" y="732"/>
                  </a:cubicBezTo>
                  <a:cubicBezTo>
                    <a:pt x="1462" y="328"/>
                    <a:pt x="1134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4733413" y="43439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0"/>
          <p:cNvSpPr txBox="1"/>
          <p:nvPr>
            <p:ph type="title"/>
          </p:nvPr>
        </p:nvSpPr>
        <p:spPr>
          <a:xfrm>
            <a:off x="713225" y="539500"/>
            <a:ext cx="3772200" cy="12645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 SemiBold"/>
              <a:buNone/>
              <a:defRPr sz="3500">
                <a:solidFill>
                  <a:schemeClr val="dk1"/>
                </a:solidFill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lus Jakarta Sans"/>
              <a:buChar char="●"/>
              <a:defRPr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indent="-3111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lus Jakarta Sans"/>
              <a:buChar char="○"/>
              <a:defRPr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indent="-3111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lus Jakarta Sans"/>
              <a:buChar char="■"/>
              <a:defRPr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indent="-3111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lus Jakarta Sans"/>
              <a:buChar char="●"/>
              <a:defRPr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indent="-3111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lus Jakarta Sans"/>
              <a:buChar char="○"/>
              <a:defRPr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indent="-3111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lus Jakarta Sans"/>
              <a:buChar char="■"/>
              <a:defRPr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indent="-3111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lus Jakarta Sans"/>
              <a:buChar char="●"/>
              <a:defRPr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indent="-3111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lus Jakarta Sans"/>
              <a:buChar char="○"/>
              <a:defRPr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indent="-3111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lus Jakarta Sans"/>
              <a:buChar char="■"/>
              <a:defRPr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2" name="Google Shape;1102;p30"/>
          <p:cNvGrpSpPr/>
          <p:nvPr/>
        </p:nvGrpSpPr>
        <p:grpSpPr>
          <a:xfrm rot="10800000">
            <a:off x="6042667" y="270545"/>
            <a:ext cx="4482760" cy="4754793"/>
            <a:chOff x="4204225" y="2144350"/>
            <a:chExt cx="2159950" cy="2291025"/>
          </a:xfrm>
        </p:grpSpPr>
        <p:sp>
          <p:nvSpPr>
            <p:cNvPr id="1103" name="Google Shape;1103;p30"/>
            <p:cNvSpPr/>
            <p:nvPr/>
          </p:nvSpPr>
          <p:spPr>
            <a:xfrm>
              <a:off x="4204225" y="2168700"/>
              <a:ext cx="2138575" cy="2242350"/>
            </a:xfrm>
            <a:custGeom>
              <a:rect b="b" l="l" r="r" t="t"/>
              <a:pathLst>
                <a:path extrusionOk="0" h="89694" w="85543">
                  <a:moveTo>
                    <a:pt x="84207" y="0"/>
                  </a:moveTo>
                  <a:cubicBezTo>
                    <a:pt x="83895" y="0"/>
                    <a:pt x="83583" y="119"/>
                    <a:pt x="83345" y="357"/>
                  </a:cubicBezTo>
                  <a:lnTo>
                    <a:pt x="69442" y="14262"/>
                  </a:lnTo>
                  <a:cubicBezTo>
                    <a:pt x="69394" y="14308"/>
                    <a:pt x="69330" y="14335"/>
                    <a:pt x="69263" y="14335"/>
                  </a:cubicBezTo>
                  <a:lnTo>
                    <a:pt x="49162" y="14335"/>
                  </a:lnTo>
                  <a:cubicBezTo>
                    <a:pt x="47913" y="14335"/>
                    <a:pt x="46690" y="14842"/>
                    <a:pt x="45806" y="15725"/>
                  </a:cubicBezTo>
                  <a:lnTo>
                    <a:pt x="32790" y="28742"/>
                  </a:lnTo>
                  <a:cubicBezTo>
                    <a:pt x="32741" y="28790"/>
                    <a:pt x="32662" y="28819"/>
                    <a:pt x="32577" y="28822"/>
                  </a:cubicBezTo>
                  <a:cubicBezTo>
                    <a:pt x="23839" y="28988"/>
                    <a:pt x="15651" y="32519"/>
                    <a:pt x="9519" y="38765"/>
                  </a:cubicBezTo>
                  <a:cubicBezTo>
                    <a:pt x="3380" y="45017"/>
                    <a:pt x="0" y="53287"/>
                    <a:pt x="0" y="62050"/>
                  </a:cubicBezTo>
                  <a:lnTo>
                    <a:pt x="0" y="65766"/>
                  </a:lnTo>
                  <a:cubicBezTo>
                    <a:pt x="0" y="67016"/>
                    <a:pt x="507" y="68239"/>
                    <a:pt x="1390" y="69123"/>
                  </a:cubicBezTo>
                  <a:lnTo>
                    <a:pt x="21604" y="89336"/>
                  </a:lnTo>
                  <a:cubicBezTo>
                    <a:pt x="21841" y="89574"/>
                    <a:pt x="22153" y="89693"/>
                    <a:pt x="22465" y="89694"/>
                  </a:cubicBezTo>
                  <a:lnTo>
                    <a:pt x="22465" y="89694"/>
                  </a:lnTo>
                  <a:cubicBezTo>
                    <a:pt x="22777" y="89693"/>
                    <a:pt x="23089" y="89574"/>
                    <a:pt x="23326" y="89336"/>
                  </a:cubicBezTo>
                  <a:cubicBezTo>
                    <a:pt x="23802" y="88861"/>
                    <a:pt x="23802" y="88090"/>
                    <a:pt x="23326" y="87614"/>
                  </a:cubicBezTo>
                  <a:lnTo>
                    <a:pt x="3112" y="67401"/>
                  </a:lnTo>
                  <a:cubicBezTo>
                    <a:pt x="2682" y="66970"/>
                    <a:pt x="2435" y="66375"/>
                    <a:pt x="2435" y="65766"/>
                  </a:cubicBezTo>
                  <a:lnTo>
                    <a:pt x="2435" y="62050"/>
                  </a:lnTo>
                  <a:cubicBezTo>
                    <a:pt x="2435" y="53930"/>
                    <a:pt x="5568" y="46266"/>
                    <a:pt x="11257" y="40471"/>
                  </a:cubicBezTo>
                  <a:cubicBezTo>
                    <a:pt x="16939" y="34683"/>
                    <a:pt x="24527" y="31411"/>
                    <a:pt x="32624" y="31257"/>
                  </a:cubicBezTo>
                  <a:cubicBezTo>
                    <a:pt x="33344" y="31243"/>
                    <a:pt x="34015" y="30961"/>
                    <a:pt x="34512" y="30464"/>
                  </a:cubicBezTo>
                  <a:lnTo>
                    <a:pt x="47528" y="17448"/>
                  </a:lnTo>
                  <a:cubicBezTo>
                    <a:pt x="47958" y="17018"/>
                    <a:pt x="48554" y="16771"/>
                    <a:pt x="49162" y="16771"/>
                  </a:cubicBezTo>
                  <a:lnTo>
                    <a:pt x="69263" y="16771"/>
                  </a:lnTo>
                  <a:cubicBezTo>
                    <a:pt x="69971" y="16771"/>
                    <a:pt x="70664" y="16484"/>
                    <a:pt x="71164" y="15984"/>
                  </a:cubicBezTo>
                  <a:lnTo>
                    <a:pt x="85067" y="2079"/>
                  </a:lnTo>
                  <a:cubicBezTo>
                    <a:pt x="85543" y="1605"/>
                    <a:pt x="85543" y="833"/>
                    <a:pt x="85067" y="357"/>
                  </a:cubicBezTo>
                  <a:cubicBezTo>
                    <a:pt x="84830" y="119"/>
                    <a:pt x="84518" y="0"/>
                    <a:pt x="84207" y="0"/>
                  </a:cubicBezTo>
                  <a:close/>
                  <a:moveTo>
                    <a:pt x="22465" y="89694"/>
                  </a:moveTo>
                  <a:cubicBezTo>
                    <a:pt x="22465" y="89694"/>
                    <a:pt x="22464" y="89694"/>
                    <a:pt x="22464" y="89694"/>
                  </a:cubicBezTo>
                  <a:lnTo>
                    <a:pt x="22465" y="89694"/>
                  </a:lnTo>
                  <a:cubicBezTo>
                    <a:pt x="22465" y="89694"/>
                    <a:pt x="22465" y="89694"/>
                    <a:pt x="22465" y="8969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>
              <a:off x="6254575" y="2144350"/>
              <a:ext cx="109600" cy="109625"/>
            </a:xfrm>
            <a:custGeom>
              <a:rect b="b" l="l" r="r" t="t"/>
              <a:pathLst>
                <a:path extrusionOk="0" h="4385" w="4384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4"/>
                    <a:pt x="982" y="4385"/>
                    <a:pt x="2193" y="4385"/>
                  </a:cubicBezTo>
                  <a:cubicBezTo>
                    <a:pt x="3402" y="4385"/>
                    <a:pt x="4384" y="3404"/>
                    <a:pt x="4384" y="2193"/>
                  </a:cubicBezTo>
                  <a:cubicBezTo>
                    <a:pt x="4384" y="982"/>
                    <a:pt x="3402" y="1"/>
                    <a:pt x="21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0"/>
            <p:cNvSpPr/>
            <p:nvPr/>
          </p:nvSpPr>
          <p:spPr>
            <a:xfrm>
              <a:off x="4715200" y="4325775"/>
              <a:ext cx="109650" cy="109600"/>
            </a:xfrm>
            <a:custGeom>
              <a:rect b="b" l="l" r="r" t="t"/>
              <a:pathLst>
                <a:path extrusionOk="0" h="4384" w="4386">
                  <a:moveTo>
                    <a:pt x="2193" y="1"/>
                  </a:moveTo>
                  <a:cubicBezTo>
                    <a:pt x="982" y="1"/>
                    <a:pt x="1" y="982"/>
                    <a:pt x="1" y="2192"/>
                  </a:cubicBezTo>
                  <a:cubicBezTo>
                    <a:pt x="1" y="3403"/>
                    <a:pt x="982" y="4384"/>
                    <a:pt x="2193" y="4384"/>
                  </a:cubicBezTo>
                  <a:cubicBezTo>
                    <a:pt x="3404" y="4384"/>
                    <a:pt x="4385" y="3403"/>
                    <a:pt x="4385" y="2192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0"/>
            <p:cNvSpPr/>
            <p:nvPr/>
          </p:nvSpPr>
          <p:spPr>
            <a:xfrm>
              <a:off x="4477325" y="31130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0"/>
                  </a:moveTo>
                  <a:cubicBezTo>
                    <a:pt x="326" y="0"/>
                    <a:pt x="0" y="328"/>
                    <a:pt x="0" y="731"/>
                  </a:cubicBezTo>
                  <a:cubicBezTo>
                    <a:pt x="0" y="1135"/>
                    <a:pt x="326" y="1462"/>
                    <a:pt x="730" y="1462"/>
                  </a:cubicBezTo>
                  <a:cubicBezTo>
                    <a:pt x="1134" y="1462"/>
                    <a:pt x="1461" y="1135"/>
                    <a:pt x="1461" y="731"/>
                  </a:cubicBezTo>
                  <a:cubicBezTo>
                    <a:pt x="1461" y="328"/>
                    <a:pt x="1134" y="0"/>
                    <a:pt x="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>
              <a:off x="4648175" y="29909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1" y="0"/>
                  </a:moveTo>
                  <a:cubicBezTo>
                    <a:pt x="328" y="0"/>
                    <a:pt x="0" y="328"/>
                    <a:pt x="0" y="731"/>
                  </a:cubicBezTo>
                  <a:cubicBezTo>
                    <a:pt x="0" y="1135"/>
                    <a:pt x="328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>
              <a:off x="4939350" y="290225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8" y="1"/>
                    <a:pt x="1" y="327"/>
                    <a:pt x="1" y="731"/>
                  </a:cubicBezTo>
                  <a:cubicBezTo>
                    <a:pt x="1" y="1134"/>
                    <a:pt x="328" y="1462"/>
                    <a:pt x="731" y="1462"/>
                  </a:cubicBezTo>
                  <a:cubicBezTo>
                    <a:pt x="1135" y="1462"/>
                    <a:pt x="1461" y="1134"/>
                    <a:pt x="1461" y="731"/>
                  </a:cubicBezTo>
                  <a:cubicBezTo>
                    <a:pt x="1461" y="327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>
              <a:off x="5783075" y="2536500"/>
              <a:ext cx="36525" cy="36550"/>
            </a:xfrm>
            <a:custGeom>
              <a:rect b="b" l="l" r="r" t="t"/>
              <a:pathLst>
                <a:path extrusionOk="0" h="1462" w="1461">
                  <a:moveTo>
                    <a:pt x="731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1"/>
                    <a:pt x="731" y="1461"/>
                  </a:cubicBezTo>
                  <a:cubicBezTo>
                    <a:pt x="1134" y="1461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>
              <a:off x="5538875" y="2536500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1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1"/>
                    <a:pt x="731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>
              <a:off x="5327725" y="2591975"/>
              <a:ext cx="36550" cy="36525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7" y="0"/>
                    <a:pt x="1" y="326"/>
                    <a:pt x="1" y="730"/>
                  </a:cubicBezTo>
                  <a:cubicBezTo>
                    <a:pt x="1" y="1133"/>
                    <a:pt x="327" y="1461"/>
                    <a:pt x="731" y="1461"/>
                  </a:cubicBezTo>
                  <a:cubicBezTo>
                    <a:pt x="1135" y="1461"/>
                    <a:pt x="1461" y="1133"/>
                    <a:pt x="1461" y="730"/>
                  </a:cubicBezTo>
                  <a:cubicBezTo>
                    <a:pt x="1461" y="326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>
              <a:off x="4483500" y="4099650"/>
              <a:ext cx="36575" cy="36525"/>
            </a:xfrm>
            <a:custGeom>
              <a:rect b="b" l="l" r="r" t="t"/>
              <a:pathLst>
                <a:path extrusionOk="0" h="1461" w="1463">
                  <a:moveTo>
                    <a:pt x="732" y="0"/>
                  </a:moveTo>
                  <a:cubicBezTo>
                    <a:pt x="328" y="0"/>
                    <a:pt x="1" y="327"/>
                    <a:pt x="1" y="731"/>
                  </a:cubicBezTo>
                  <a:cubicBezTo>
                    <a:pt x="1" y="1134"/>
                    <a:pt x="328" y="1461"/>
                    <a:pt x="732" y="1461"/>
                  </a:cubicBezTo>
                  <a:cubicBezTo>
                    <a:pt x="1135" y="1461"/>
                    <a:pt x="1462" y="1134"/>
                    <a:pt x="1462" y="731"/>
                  </a:cubicBezTo>
                  <a:cubicBezTo>
                    <a:pt x="1462" y="327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>
              <a:off x="5147625" y="277065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1" y="1"/>
                  </a:moveTo>
                  <a:cubicBezTo>
                    <a:pt x="328" y="1"/>
                    <a:pt x="1" y="329"/>
                    <a:pt x="1" y="732"/>
                  </a:cubicBezTo>
                  <a:cubicBezTo>
                    <a:pt x="1" y="1135"/>
                    <a:pt x="328" y="1463"/>
                    <a:pt x="731" y="1463"/>
                  </a:cubicBezTo>
                  <a:cubicBezTo>
                    <a:pt x="1135" y="1463"/>
                    <a:pt x="1463" y="1135"/>
                    <a:pt x="1463" y="732"/>
                  </a:cubicBezTo>
                  <a:cubicBezTo>
                    <a:pt x="1463" y="329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>
              <a:off x="4225350" y="3576400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1" y="327"/>
                    <a:pt x="1" y="731"/>
                  </a:cubicBezTo>
                  <a:cubicBezTo>
                    <a:pt x="1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>
              <a:off x="4290150" y="33592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0"/>
                  </a:moveTo>
                  <a:cubicBezTo>
                    <a:pt x="328" y="0"/>
                    <a:pt x="0" y="328"/>
                    <a:pt x="0" y="731"/>
                  </a:cubicBezTo>
                  <a:cubicBezTo>
                    <a:pt x="0" y="1135"/>
                    <a:pt x="328" y="1462"/>
                    <a:pt x="730" y="1462"/>
                  </a:cubicBezTo>
                  <a:cubicBezTo>
                    <a:pt x="1134" y="1462"/>
                    <a:pt x="1461" y="1135"/>
                    <a:pt x="1461" y="731"/>
                  </a:cubicBezTo>
                  <a:cubicBezTo>
                    <a:pt x="1461" y="328"/>
                    <a:pt x="1134" y="0"/>
                    <a:pt x="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0"/>
            <p:cNvSpPr/>
            <p:nvPr/>
          </p:nvSpPr>
          <p:spPr>
            <a:xfrm>
              <a:off x="4271875" y="38878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1" y="0"/>
                  </a:moveTo>
                  <a:cubicBezTo>
                    <a:pt x="327" y="0"/>
                    <a:pt x="1" y="328"/>
                    <a:pt x="1" y="732"/>
                  </a:cubicBezTo>
                  <a:cubicBezTo>
                    <a:pt x="1" y="1135"/>
                    <a:pt x="327" y="1462"/>
                    <a:pt x="731" y="1462"/>
                  </a:cubicBezTo>
                  <a:cubicBezTo>
                    <a:pt x="1134" y="1462"/>
                    <a:pt x="1461" y="1135"/>
                    <a:pt x="1461" y="732"/>
                  </a:cubicBezTo>
                  <a:cubicBezTo>
                    <a:pt x="1461" y="328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0"/>
            <p:cNvSpPr/>
            <p:nvPr/>
          </p:nvSpPr>
          <p:spPr>
            <a:xfrm>
              <a:off x="5972075" y="24999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2" y="1"/>
                  </a:moveTo>
                  <a:cubicBezTo>
                    <a:pt x="328" y="1"/>
                    <a:pt x="0" y="328"/>
                    <a:pt x="0" y="732"/>
                  </a:cubicBezTo>
                  <a:cubicBezTo>
                    <a:pt x="0" y="1135"/>
                    <a:pt x="328" y="1463"/>
                    <a:pt x="732" y="1463"/>
                  </a:cubicBezTo>
                  <a:cubicBezTo>
                    <a:pt x="1134" y="1463"/>
                    <a:pt x="1462" y="1135"/>
                    <a:pt x="1462" y="732"/>
                  </a:cubicBezTo>
                  <a:cubicBezTo>
                    <a:pt x="1462" y="328"/>
                    <a:pt x="1134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6272763" y="2162550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30"/>
            <p:cNvSpPr/>
            <p:nvPr/>
          </p:nvSpPr>
          <p:spPr>
            <a:xfrm>
              <a:off x="6126525" y="23463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2" y="1"/>
                  </a:moveTo>
                  <a:cubicBezTo>
                    <a:pt x="328" y="1"/>
                    <a:pt x="0" y="328"/>
                    <a:pt x="0" y="732"/>
                  </a:cubicBezTo>
                  <a:cubicBezTo>
                    <a:pt x="0" y="1135"/>
                    <a:pt x="328" y="1463"/>
                    <a:pt x="732" y="1463"/>
                  </a:cubicBezTo>
                  <a:cubicBezTo>
                    <a:pt x="1134" y="1463"/>
                    <a:pt x="1462" y="1135"/>
                    <a:pt x="1462" y="732"/>
                  </a:cubicBezTo>
                  <a:cubicBezTo>
                    <a:pt x="1462" y="328"/>
                    <a:pt x="1134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0"/>
            <p:cNvSpPr/>
            <p:nvPr/>
          </p:nvSpPr>
          <p:spPr>
            <a:xfrm>
              <a:off x="4733413" y="43439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1" name="Google Shape;1121;p30"/>
          <p:cNvGrpSpPr/>
          <p:nvPr/>
        </p:nvGrpSpPr>
        <p:grpSpPr>
          <a:xfrm rot="5604526">
            <a:off x="-375805" y="1445285"/>
            <a:ext cx="1358227" cy="6377825"/>
            <a:chOff x="4851025" y="424250"/>
            <a:chExt cx="654450" cy="3073100"/>
          </a:xfrm>
        </p:grpSpPr>
        <p:sp>
          <p:nvSpPr>
            <p:cNvPr id="1122" name="Google Shape;1122;p30"/>
            <p:cNvSpPr/>
            <p:nvPr/>
          </p:nvSpPr>
          <p:spPr>
            <a:xfrm>
              <a:off x="4851025" y="448600"/>
              <a:ext cx="631325" cy="3024400"/>
            </a:xfrm>
            <a:custGeom>
              <a:rect b="b" l="l" r="r" t="t"/>
              <a:pathLst>
                <a:path extrusionOk="0" h="120976" w="25253">
                  <a:moveTo>
                    <a:pt x="17263" y="1"/>
                  </a:moveTo>
                  <a:cubicBezTo>
                    <a:pt x="16919" y="1"/>
                    <a:pt x="16578" y="145"/>
                    <a:pt x="16337" y="427"/>
                  </a:cubicBezTo>
                  <a:lnTo>
                    <a:pt x="1215" y="18082"/>
                  </a:lnTo>
                  <a:cubicBezTo>
                    <a:pt x="486" y="18933"/>
                    <a:pt x="1" y="20417"/>
                    <a:pt x="87" y="21534"/>
                  </a:cubicBezTo>
                  <a:lnTo>
                    <a:pt x="1840" y="44229"/>
                  </a:lnTo>
                  <a:cubicBezTo>
                    <a:pt x="1927" y="45346"/>
                    <a:pt x="2634" y="46738"/>
                    <a:pt x="3486" y="47467"/>
                  </a:cubicBezTo>
                  <a:lnTo>
                    <a:pt x="17422" y="59405"/>
                  </a:lnTo>
                  <a:cubicBezTo>
                    <a:pt x="17790" y="59720"/>
                    <a:pt x="18186" y="60500"/>
                    <a:pt x="18223" y="60982"/>
                  </a:cubicBezTo>
                  <a:lnTo>
                    <a:pt x="22773" y="119851"/>
                  </a:lnTo>
                  <a:cubicBezTo>
                    <a:pt x="22798" y="120187"/>
                    <a:pt x="22958" y="120480"/>
                    <a:pt x="23194" y="120682"/>
                  </a:cubicBezTo>
                  <a:cubicBezTo>
                    <a:pt x="23409" y="120866"/>
                    <a:pt x="23686" y="120975"/>
                    <a:pt x="23985" y="120975"/>
                  </a:cubicBezTo>
                  <a:cubicBezTo>
                    <a:pt x="24016" y="120975"/>
                    <a:pt x="24048" y="120974"/>
                    <a:pt x="24081" y="120972"/>
                  </a:cubicBezTo>
                  <a:cubicBezTo>
                    <a:pt x="24752" y="120920"/>
                    <a:pt x="25253" y="120334"/>
                    <a:pt x="25201" y="119664"/>
                  </a:cubicBezTo>
                  <a:lnTo>
                    <a:pt x="20652" y="60795"/>
                  </a:lnTo>
                  <a:cubicBezTo>
                    <a:pt x="20565" y="59676"/>
                    <a:pt x="19858" y="58284"/>
                    <a:pt x="19007" y="57555"/>
                  </a:cubicBezTo>
                  <a:lnTo>
                    <a:pt x="5070" y="45618"/>
                  </a:lnTo>
                  <a:cubicBezTo>
                    <a:pt x="4702" y="45304"/>
                    <a:pt x="4306" y="44522"/>
                    <a:pt x="4269" y="44041"/>
                  </a:cubicBezTo>
                  <a:lnTo>
                    <a:pt x="2516" y="21347"/>
                  </a:lnTo>
                  <a:cubicBezTo>
                    <a:pt x="2478" y="20866"/>
                    <a:pt x="2750" y="20033"/>
                    <a:pt x="3065" y="19666"/>
                  </a:cubicBezTo>
                  <a:lnTo>
                    <a:pt x="18187" y="2011"/>
                  </a:lnTo>
                  <a:cubicBezTo>
                    <a:pt x="18624" y="1500"/>
                    <a:pt x="18564" y="732"/>
                    <a:pt x="18054" y="293"/>
                  </a:cubicBezTo>
                  <a:cubicBezTo>
                    <a:pt x="17825" y="97"/>
                    <a:pt x="17543" y="1"/>
                    <a:pt x="17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30"/>
            <p:cNvSpPr/>
            <p:nvPr/>
          </p:nvSpPr>
          <p:spPr>
            <a:xfrm>
              <a:off x="5227775" y="424250"/>
              <a:ext cx="109600" cy="109650"/>
            </a:xfrm>
            <a:custGeom>
              <a:rect b="b" l="l" r="r" t="t"/>
              <a:pathLst>
                <a:path extrusionOk="0" h="4386" w="4384">
                  <a:moveTo>
                    <a:pt x="2191" y="1"/>
                  </a:moveTo>
                  <a:cubicBezTo>
                    <a:pt x="982" y="1"/>
                    <a:pt x="0" y="982"/>
                    <a:pt x="0" y="2193"/>
                  </a:cubicBezTo>
                  <a:cubicBezTo>
                    <a:pt x="0" y="3404"/>
                    <a:pt x="982" y="4385"/>
                    <a:pt x="2191" y="4385"/>
                  </a:cubicBezTo>
                  <a:cubicBezTo>
                    <a:pt x="3402" y="4385"/>
                    <a:pt x="4383" y="3404"/>
                    <a:pt x="4383" y="2193"/>
                  </a:cubicBezTo>
                  <a:cubicBezTo>
                    <a:pt x="4383" y="982"/>
                    <a:pt x="3402" y="1"/>
                    <a:pt x="2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5395875" y="3387725"/>
              <a:ext cx="109600" cy="109625"/>
            </a:xfrm>
            <a:custGeom>
              <a:rect b="b" l="l" r="r" t="t"/>
              <a:pathLst>
                <a:path extrusionOk="0" h="4385" w="4384">
                  <a:moveTo>
                    <a:pt x="2193" y="0"/>
                  </a:moveTo>
                  <a:cubicBezTo>
                    <a:pt x="982" y="0"/>
                    <a:pt x="1" y="982"/>
                    <a:pt x="1" y="2193"/>
                  </a:cubicBezTo>
                  <a:cubicBezTo>
                    <a:pt x="1" y="3403"/>
                    <a:pt x="982" y="4385"/>
                    <a:pt x="2193" y="4385"/>
                  </a:cubicBezTo>
                  <a:cubicBezTo>
                    <a:pt x="3403" y="4385"/>
                    <a:pt x="4384" y="3403"/>
                    <a:pt x="4384" y="2193"/>
                  </a:cubicBezTo>
                  <a:cubicBezTo>
                    <a:pt x="4384" y="982"/>
                    <a:pt x="3403" y="0"/>
                    <a:pt x="2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0"/>
            <p:cNvSpPr/>
            <p:nvPr/>
          </p:nvSpPr>
          <p:spPr>
            <a:xfrm>
              <a:off x="5327225" y="204755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1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3"/>
                    <a:pt x="731" y="1463"/>
                  </a:cubicBezTo>
                  <a:cubicBezTo>
                    <a:pt x="1133" y="1463"/>
                    <a:pt x="1461" y="1135"/>
                    <a:pt x="1461" y="731"/>
                  </a:cubicBezTo>
                  <a:cubicBezTo>
                    <a:pt x="1461" y="328"/>
                    <a:pt x="1133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0"/>
            <p:cNvSpPr/>
            <p:nvPr/>
          </p:nvSpPr>
          <p:spPr>
            <a:xfrm>
              <a:off x="4873475" y="107580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7"/>
                    <a:pt x="1" y="731"/>
                  </a:cubicBezTo>
                  <a:cubicBezTo>
                    <a:pt x="1" y="1134"/>
                    <a:pt x="327" y="1462"/>
                    <a:pt x="731" y="1462"/>
                  </a:cubicBezTo>
                  <a:cubicBezTo>
                    <a:pt x="1134" y="1462"/>
                    <a:pt x="1461" y="1134"/>
                    <a:pt x="1461" y="731"/>
                  </a:cubicBezTo>
                  <a:cubicBezTo>
                    <a:pt x="1461" y="327"/>
                    <a:pt x="1134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30"/>
            <p:cNvSpPr/>
            <p:nvPr/>
          </p:nvSpPr>
          <p:spPr>
            <a:xfrm>
              <a:off x="5221675" y="18340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2"/>
                    <a:pt x="730" y="1462"/>
                  </a:cubicBezTo>
                  <a:cubicBezTo>
                    <a:pt x="1134" y="1462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30"/>
            <p:cNvSpPr/>
            <p:nvPr/>
          </p:nvSpPr>
          <p:spPr>
            <a:xfrm>
              <a:off x="5373750" y="26690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1" y="0"/>
                  </a:moveTo>
                  <a:cubicBezTo>
                    <a:pt x="327" y="0"/>
                    <a:pt x="0" y="328"/>
                    <a:pt x="0" y="732"/>
                  </a:cubicBezTo>
                  <a:cubicBezTo>
                    <a:pt x="0" y="1135"/>
                    <a:pt x="327" y="1462"/>
                    <a:pt x="731" y="1462"/>
                  </a:cubicBezTo>
                  <a:cubicBezTo>
                    <a:pt x="1134" y="1462"/>
                    <a:pt x="1461" y="1135"/>
                    <a:pt x="1461" y="732"/>
                  </a:cubicBezTo>
                  <a:cubicBezTo>
                    <a:pt x="1461" y="328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30"/>
            <p:cNvSpPr/>
            <p:nvPr/>
          </p:nvSpPr>
          <p:spPr>
            <a:xfrm>
              <a:off x="5387700" y="285332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0"/>
            <p:cNvSpPr/>
            <p:nvPr/>
          </p:nvSpPr>
          <p:spPr>
            <a:xfrm>
              <a:off x="5361650" y="2467050"/>
              <a:ext cx="36575" cy="36525"/>
            </a:xfrm>
            <a:custGeom>
              <a:rect b="b" l="l" r="r" t="t"/>
              <a:pathLst>
                <a:path extrusionOk="0" h="1461" w="1463">
                  <a:moveTo>
                    <a:pt x="732" y="0"/>
                  </a:moveTo>
                  <a:cubicBezTo>
                    <a:pt x="328" y="0"/>
                    <a:pt x="1" y="326"/>
                    <a:pt x="1" y="730"/>
                  </a:cubicBezTo>
                  <a:cubicBezTo>
                    <a:pt x="1" y="1133"/>
                    <a:pt x="328" y="1461"/>
                    <a:pt x="732" y="1461"/>
                  </a:cubicBezTo>
                  <a:cubicBezTo>
                    <a:pt x="1135" y="1461"/>
                    <a:pt x="1462" y="1133"/>
                    <a:pt x="1462" y="730"/>
                  </a:cubicBezTo>
                  <a:cubicBezTo>
                    <a:pt x="1462" y="326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0"/>
            <p:cNvSpPr/>
            <p:nvPr/>
          </p:nvSpPr>
          <p:spPr>
            <a:xfrm>
              <a:off x="5341550" y="22350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2" y="0"/>
                  </a:moveTo>
                  <a:cubicBezTo>
                    <a:pt x="328" y="0"/>
                    <a:pt x="0" y="328"/>
                    <a:pt x="0" y="731"/>
                  </a:cubicBezTo>
                  <a:cubicBezTo>
                    <a:pt x="0" y="1135"/>
                    <a:pt x="328" y="1462"/>
                    <a:pt x="732" y="1462"/>
                  </a:cubicBezTo>
                  <a:cubicBezTo>
                    <a:pt x="1134" y="1462"/>
                    <a:pt x="1462" y="1135"/>
                    <a:pt x="1462" y="731"/>
                  </a:cubicBezTo>
                  <a:cubicBezTo>
                    <a:pt x="1462" y="328"/>
                    <a:pt x="1134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30"/>
            <p:cNvSpPr/>
            <p:nvPr/>
          </p:nvSpPr>
          <p:spPr>
            <a:xfrm>
              <a:off x="4909550" y="1510625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3"/>
                    <a:pt x="730" y="1463"/>
                  </a:cubicBezTo>
                  <a:cubicBezTo>
                    <a:pt x="1134" y="1463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0"/>
            <p:cNvSpPr/>
            <p:nvPr/>
          </p:nvSpPr>
          <p:spPr>
            <a:xfrm>
              <a:off x="5044100" y="1681925"/>
              <a:ext cx="36550" cy="36525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7" y="0"/>
                    <a:pt x="1" y="328"/>
                    <a:pt x="1" y="731"/>
                  </a:cubicBezTo>
                  <a:cubicBezTo>
                    <a:pt x="1" y="1134"/>
                    <a:pt x="327" y="1461"/>
                    <a:pt x="731" y="1461"/>
                  </a:cubicBezTo>
                  <a:cubicBezTo>
                    <a:pt x="1134" y="1461"/>
                    <a:pt x="1461" y="1134"/>
                    <a:pt x="1461" y="731"/>
                  </a:cubicBezTo>
                  <a:cubicBezTo>
                    <a:pt x="1461" y="328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0"/>
            <p:cNvSpPr/>
            <p:nvPr/>
          </p:nvSpPr>
          <p:spPr>
            <a:xfrm>
              <a:off x="4936175" y="84387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7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0"/>
            <p:cNvSpPr/>
            <p:nvPr/>
          </p:nvSpPr>
          <p:spPr>
            <a:xfrm>
              <a:off x="5133850" y="61307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8"/>
                    <a:pt x="1" y="731"/>
                  </a:cubicBezTo>
                  <a:cubicBezTo>
                    <a:pt x="1" y="1135"/>
                    <a:pt x="327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30"/>
            <p:cNvSpPr/>
            <p:nvPr/>
          </p:nvSpPr>
          <p:spPr>
            <a:xfrm>
              <a:off x="5245975" y="4424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30"/>
            <p:cNvSpPr/>
            <p:nvPr/>
          </p:nvSpPr>
          <p:spPr>
            <a:xfrm>
              <a:off x="5414063" y="34059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30"/>
            <p:cNvSpPr/>
            <p:nvPr/>
          </p:nvSpPr>
          <p:spPr>
            <a:xfrm>
              <a:off x="5407211" y="3113013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9" name="Google Shape;1139;p30"/>
          <p:cNvSpPr txBox="1"/>
          <p:nvPr>
            <p:ph type="ctrTitle"/>
          </p:nvPr>
        </p:nvSpPr>
        <p:spPr>
          <a:xfrm>
            <a:off x="65950" y="470925"/>
            <a:ext cx="8264400" cy="17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Subway Line</a:t>
            </a:r>
            <a:br>
              <a:rPr lang="en"/>
            </a:br>
            <a:r>
              <a:rPr lang="en"/>
              <a:t>Background Agency</a:t>
            </a:r>
            <a:endParaRPr/>
          </a:p>
        </p:txBody>
      </p:sp>
      <p:sp>
        <p:nvSpPr>
          <p:cNvPr id="1140" name="Google Shape;1140;p30"/>
          <p:cNvSpPr txBox="1"/>
          <p:nvPr>
            <p:ph idx="1" type="subTitle"/>
          </p:nvPr>
        </p:nvSpPr>
        <p:spPr>
          <a:xfrm>
            <a:off x="1497875" y="2478038"/>
            <a:ext cx="73938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Owen Hanson - Evaluator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Staton Rosenblum - Gatekeeper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Evan Eldridge - Initiator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Tyler Allen - Arbitrator</a:t>
            </a:r>
            <a:br>
              <a:rPr lang="en" sz="1400"/>
            </a:br>
            <a:r>
              <a:rPr lang="en" sz="1400"/>
              <a:t>Riley Sallander - Coordinator </a:t>
            </a:r>
            <a:endParaRPr sz="1400"/>
          </a:p>
        </p:txBody>
      </p:sp>
      <p:grpSp>
        <p:nvGrpSpPr>
          <p:cNvPr id="1141" name="Google Shape;1141;p30"/>
          <p:cNvGrpSpPr/>
          <p:nvPr/>
        </p:nvGrpSpPr>
        <p:grpSpPr>
          <a:xfrm>
            <a:off x="-688154" y="3278934"/>
            <a:ext cx="2186019" cy="4663683"/>
            <a:chOff x="3061750" y="2798625"/>
            <a:chExt cx="1053300" cy="2247125"/>
          </a:xfrm>
        </p:grpSpPr>
        <p:grpSp>
          <p:nvGrpSpPr>
            <p:cNvPr id="1142" name="Google Shape;1142;p30"/>
            <p:cNvGrpSpPr/>
            <p:nvPr/>
          </p:nvGrpSpPr>
          <p:grpSpPr>
            <a:xfrm>
              <a:off x="3061750" y="2798625"/>
              <a:ext cx="1053300" cy="2247125"/>
              <a:chOff x="3682050" y="2775150"/>
              <a:chExt cx="1053300" cy="2247125"/>
            </a:xfrm>
          </p:grpSpPr>
          <p:sp>
            <p:nvSpPr>
              <p:cNvPr id="1143" name="Google Shape;1143;p30"/>
              <p:cNvSpPr/>
              <p:nvPr/>
            </p:nvSpPr>
            <p:spPr>
              <a:xfrm>
                <a:off x="3682050" y="2798775"/>
                <a:ext cx="1028200" cy="2199125"/>
              </a:xfrm>
              <a:custGeom>
                <a:rect b="b" l="l" r="r" t="t"/>
                <a:pathLst>
                  <a:path extrusionOk="0" h="87965" w="41128">
                    <a:moveTo>
                      <a:pt x="25100" y="0"/>
                    </a:moveTo>
                    <a:cubicBezTo>
                      <a:pt x="23851" y="0"/>
                      <a:pt x="22627" y="507"/>
                      <a:pt x="21744" y="1390"/>
                    </a:cubicBezTo>
                    <a:lnTo>
                      <a:pt x="11965" y="11169"/>
                    </a:lnTo>
                    <a:cubicBezTo>
                      <a:pt x="0" y="23134"/>
                      <a:pt x="0" y="42602"/>
                      <a:pt x="11965" y="54566"/>
                    </a:cubicBezTo>
                    <a:lnTo>
                      <a:pt x="16700" y="59302"/>
                    </a:lnTo>
                    <a:cubicBezTo>
                      <a:pt x="16747" y="59349"/>
                      <a:pt x="16775" y="59414"/>
                      <a:pt x="16775" y="59480"/>
                    </a:cubicBezTo>
                    <a:lnTo>
                      <a:pt x="16761" y="75497"/>
                    </a:lnTo>
                    <a:cubicBezTo>
                      <a:pt x="16761" y="75564"/>
                      <a:pt x="16735" y="75629"/>
                      <a:pt x="16687" y="75676"/>
                    </a:cubicBezTo>
                    <a:lnTo>
                      <a:pt x="6478" y="85885"/>
                    </a:lnTo>
                    <a:cubicBezTo>
                      <a:pt x="6002" y="86361"/>
                      <a:pt x="6002" y="87133"/>
                      <a:pt x="6478" y="87607"/>
                    </a:cubicBezTo>
                    <a:cubicBezTo>
                      <a:pt x="6716" y="87845"/>
                      <a:pt x="7027" y="87964"/>
                      <a:pt x="7339" y="87964"/>
                    </a:cubicBezTo>
                    <a:cubicBezTo>
                      <a:pt x="7650" y="87964"/>
                      <a:pt x="7962" y="87845"/>
                      <a:pt x="8200" y="87607"/>
                    </a:cubicBezTo>
                    <a:lnTo>
                      <a:pt x="18410" y="77399"/>
                    </a:lnTo>
                    <a:cubicBezTo>
                      <a:pt x="18910" y="76898"/>
                      <a:pt x="19196" y="76206"/>
                      <a:pt x="19197" y="75499"/>
                    </a:cubicBezTo>
                    <a:lnTo>
                      <a:pt x="19210" y="59481"/>
                    </a:lnTo>
                    <a:cubicBezTo>
                      <a:pt x="19210" y="58774"/>
                      <a:pt x="18923" y="58081"/>
                      <a:pt x="18422" y="57580"/>
                    </a:cubicBezTo>
                    <a:lnTo>
                      <a:pt x="13687" y="52844"/>
                    </a:lnTo>
                    <a:cubicBezTo>
                      <a:pt x="2671" y="41829"/>
                      <a:pt x="2671" y="23907"/>
                      <a:pt x="13687" y="12891"/>
                    </a:cubicBezTo>
                    <a:lnTo>
                      <a:pt x="23466" y="3112"/>
                    </a:lnTo>
                    <a:cubicBezTo>
                      <a:pt x="23896" y="2682"/>
                      <a:pt x="24492" y="2435"/>
                      <a:pt x="25099" y="2435"/>
                    </a:cubicBezTo>
                    <a:lnTo>
                      <a:pt x="39910" y="2435"/>
                    </a:lnTo>
                    <a:cubicBezTo>
                      <a:pt x="40582" y="2435"/>
                      <a:pt x="41127" y="1891"/>
                      <a:pt x="41127" y="1218"/>
                    </a:cubicBezTo>
                    <a:cubicBezTo>
                      <a:pt x="41127" y="882"/>
                      <a:pt x="40990" y="577"/>
                      <a:pt x="40770" y="357"/>
                    </a:cubicBezTo>
                    <a:lnTo>
                      <a:pt x="40771" y="356"/>
                    </a:lnTo>
                    <a:cubicBezTo>
                      <a:pt x="40550" y="136"/>
                      <a:pt x="40246" y="0"/>
                      <a:pt x="399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30"/>
              <p:cNvSpPr/>
              <p:nvPr/>
            </p:nvSpPr>
            <p:spPr>
              <a:xfrm>
                <a:off x="3810700" y="4912625"/>
                <a:ext cx="109625" cy="109650"/>
              </a:xfrm>
              <a:custGeom>
                <a:rect b="b" l="l" r="r" t="t"/>
                <a:pathLst>
                  <a:path extrusionOk="0" h="4386" w="4385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4"/>
                      <a:pt x="982" y="4385"/>
                      <a:pt x="2193" y="4385"/>
                    </a:cubicBezTo>
                    <a:cubicBezTo>
                      <a:pt x="3403" y="4385"/>
                      <a:pt x="4385" y="3404"/>
                      <a:pt x="4385" y="2193"/>
                    </a:cubicBezTo>
                    <a:cubicBezTo>
                      <a:pt x="4385" y="982"/>
                      <a:pt x="3403" y="1"/>
                      <a:pt x="21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30"/>
              <p:cNvSpPr/>
              <p:nvPr/>
            </p:nvSpPr>
            <p:spPr>
              <a:xfrm>
                <a:off x="4625725" y="2775150"/>
                <a:ext cx="109625" cy="109625"/>
              </a:xfrm>
              <a:custGeom>
                <a:rect b="b" l="l" r="r" t="t"/>
                <a:pathLst>
                  <a:path extrusionOk="0" h="4385" w="4385">
                    <a:moveTo>
                      <a:pt x="2192" y="0"/>
                    </a:moveTo>
                    <a:cubicBezTo>
                      <a:pt x="982" y="0"/>
                      <a:pt x="0" y="983"/>
                      <a:pt x="0" y="2192"/>
                    </a:cubicBezTo>
                    <a:cubicBezTo>
                      <a:pt x="0" y="3403"/>
                      <a:pt x="982" y="4384"/>
                      <a:pt x="2192" y="4384"/>
                    </a:cubicBezTo>
                    <a:cubicBezTo>
                      <a:pt x="3403" y="4384"/>
                      <a:pt x="4384" y="3403"/>
                      <a:pt x="4384" y="2192"/>
                    </a:cubicBezTo>
                    <a:cubicBezTo>
                      <a:pt x="4384" y="983"/>
                      <a:pt x="3403" y="0"/>
                      <a:pt x="21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30"/>
              <p:cNvSpPr/>
              <p:nvPr/>
            </p:nvSpPr>
            <p:spPr>
              <a:xfrm>
                <a:off x="3970575" y="482582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0"/>
                    </a:moveTo>
                    <a:cubicBezTo>
                      <a:pt x="328" y="0"/>
                      <a:pt x="0" y="328"/>
                      <a:pt x="0" y="732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2" y="1135"/>
                      <a:pt x="1462" y="732"/>
                    </a:cubicBezTo>
                    <a:cubicBezTo>
                      <a:pt x="1462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30"/>
              <p:cNvSpPr/>
              <p:nvPr/>
            </p:nvSpPr>
            <p:spPr>
              <a:xfrm>
                <a:off x="3935550" y="407350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0" y="1"/>
                    </a:moveTo>
                    <a:cubicBezTo>
                      <a:pt x="328" y="1"/>
                      <a:pt x="0" y="327"/>
                      <a:pt x="0" y="731"/>
                    </a:cubicBezTo>
                    <a:cubicBezTo>
                      <a:pt x="0" y="1134"/>
                      <a:pt x="328" y="1462"/>
                      <a:pt x="730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30"/>
              <p:cNvSpPr/>
              <p:nvPr/>
            </p:nvSpPr>
            <p:spPr>
              <a:xfrm>
                <a:off x="3827000" y="38912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2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4"/>
                      <a:pt x="328" y="1461"/>
                      <a:pt x="732" y="1461"/>
                    </a:cubicBezTo>
                    <a:cubicBezTo>
                      <a:pt x="1134" y="1461"/>
                      <a:pt x="1462" y="1134"/>
                      <a:pt x="1462" y="731"/>
                    </a:cubicBezTo>
                    <a:cubicBezTo>
                      <a:pt x="1462" y="327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30"/>
              <p:cNvSpPr/>
              <p:nvPr/>
            </p:nvSpPr>
            <p:spPr>
              <a:xfrm>
                <a:off x="4449975" y="28122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4"/>
                      <a:pt x="328" y="1461"/>
                      <a:pt x="731" y="1461"/>
                    </a:cubicBezTo>
                    <a:cubicBezTo>
                      <a:pt x="1135" y="1461"/>
                      <a:pt x="1463" y="1134"/>
                      <a:pt x="1463" y="731"/>
                    </a:cubicBezTo>
                    <a:cubicBezTo>
                      <a:pt x="1463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30"/>
              <p:cNvSpPr/>
              <p:nvPr/>
            </p:nvSpPr>
            <p:spPr>
              <a:xfrm>
                <a:off x="4210925" y="285472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1" y="1463"/>
                    </a:cubicBezTo>
                    <a:cubicBezTo>
                      <a:pt x="1135" y="1463"/>
                      <a:pt x="1462" y="1135"/>
                      <a:pt x="1462" y="732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30"/>
              <p:cNvSpPr/>
              <p:nvPr/>
            </p:nvSpPr>
            <p:spPr>
              <a:xfrm>
                <a:off x="4088325" y="42263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30"/>
              <p:cNvSpPr/>
              <p:nvPr/>
            </p:nvSpPr>
            <p:spPr>
              <a:xfrm>
                <a:off x="3910700" y="316855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2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3"/>
                      <a:pt x="328" y="1461"/>
                      <a:pt x="732" y="1461"/>
                    </a:cubicBezTo>
                    <a:cubicBezTo>
                      <a:pt x="1134" y="1461"/>
                      <a:pt x="1462" y="1133"/>
                      <a:pt x="1462" y="731"/>
                    </a:cubicBezTo>
                    <a:cubicBezTo>
                      <a:pt x="1462" y="327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30"/>
              <p:cNvSpPr/>
              <p:nvPr/>
            </p:nvSpPr>
            <p:spPr>
              <a:xfrm>
                <a:off x="3825500" y="332710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30"/>
              <p:cNvSpPr/>
              <p:nvPr/>
            </p:nvSpPr>
            <p:spPr>
              <a:xfrm>
                <a:off x="3773550" y="36906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30"/>
              <p:cNvSpPr/>
              <p:nvPr/>
            </p:nvSpPr>
            <p:spPr>
              <a:xfrm>
                <a:off x="3773150" y="350827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2"/>
                    </a:cubicBezTo>
                    <a:cubicBezTo>
                      <a:pt x="1" y="1135"/>
                      <a:pt x="328" y="1463"/>
                      <a:pt x="731" y="1463"/>
                    </a:cubicBezTo>
                    <a:cubicBezTo>
                      <a:pt x="1135" y="1463"/>
                      <a:pt x="1463" y="1135"/>
                      <a:pt x="1463" y="732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30"/>
              <p:cNvSpPr/>
              <p:nvPr/>
            </p:nvSpPr>
            <p:spPr>
              <a:xfrm>
                <a:off x="4643938" y="279390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30"/>
              <p:cNvSpPr/>
              <p:nvPr/>
            </p:nvSpPr>
            <p:spPr>
              <a:xfrm>
                <a:off x="3828900" y="493085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58" name="Google Shape;1158;p30"/>
            <p:cNvSpPr/>
            <p:nvPr/>
          </p:nvSpPr>
          <p:spPr>
            <a:xfrm>
              <a:off x="3490975" y="4659875"/>
              <a:ext cx="36525" cy="36550"/>
            </a:xfrm>
            <a:custGeom>
              <a:rect b="b" l="l" r="r" t="t"/>
              <a:pathLst>
                <a:path extrusionOk="0" h="1462" w="1461">
                  <a:moveTo>
                    <a:pt x="731" y="0"/>
                  </a:moveTo>
                  <a:cubicBezTo>
                    <a:pt x="328" y="0"/>
                    <a:pt x="0" y="327"/>
                    <a:pt x="0" y="731"/>
                  </a:cubicBezTo>
                  <a:cubicBezTo>
                    <a:pt x="0" y="1135"/>
                    <a:pt x="328" y="1461"/>
                    <a:pt x="731" y="1461"/>
                  </a:cubicBezTo>
                  <a:cubicBezTo>
                    <a:pt x="1135" y="1461"/>
                    <a:pt x="1461" y="1135"/>
                    <a:pt x="1461" y="731"/>
                  </a:cubicBezTo>
                  <a:cubicBezTo>
                    <a:pt x="1461" y="327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30"/>
            <p:cNvSpPr/>
            <p:nvPr/>
          </p:nvSpPr>
          <p:spPr>
            <a:xfrm>
              <a:off x="3422350" y="3046500"/>
              <a:ext cx="36550" cy="36525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7" y="0"/>
                    <a:pt x="1" y="327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30"/>
            <p:cNvSpPr/>
            <p:nvPr/>
          </p:nvSpPr>
          <p:spPr>
            <a:xfrm>
              <a:off x="3490950" y="445482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1" y="1"/>
                  </a:moveTo>
                  <a:cubicBezTo>
                    <a:pt x="328" y="1"/>
                    <a:pt x="1" y="328"/>
                    <a:pt x="1" y="731"/>
                  </a:cubicBezTo>
                  <a:cubicBezTo>
                    <a:pt x="1" y="1135"/>
                    <a:pt x="328" y="1461"/>
                    <a:pt x="731" y="1461"/>
                  </a:cubicBezTo>
                  <a:cubicBezTo>
                    <a:pt x="1135" y="1461"/>
                    <a:pt x="1463" y="1135"/>
                    <a:pt x="1463" y="731"/>
                  </a:cubicBezTo>
                  <a:cubicBezTo>
                    <a:pt x="1463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1" name="Google Shape;1161;p30"/>
          <p:cNvGrpSpPr/>
          <p:nvPr/>
        </p:nvGrpSpPr>
        <p:grpSpPr>
          <a:xfrm>
            <a:off x="-2187687" y="3642676"/>
            <a:ext cx="4755675" cy="2338198"/>
            <a:chOff x="5910900" y="252875"/>
            <a:chExt cx="2291450" cy="1126625"/>
          </a:xfrm>
        </p:grpSpPr>
        <p:sp>
          <p:nvSpPr>
            <p:cNvPr id="1162" name="Google Shape;1162;p30"/>
            <p:cNvSpPr/>
            <p:nvPr/>
          </p:nvSpPr>
          <p:spPr>
            <a:xfrm>
              <a:off x="5932300" y="277225"/>
              <a:ext cx="2245700" cy="1077950"/>
            </a:xfrm>
            <a:custGeom>
              <a:rect b="b" l="l" r="r" t="t"/>
              <a:pathLst>
                <a:path extrusionOk="0" h="43118" w="89828">
                  <a:moveTo>
                    <a:pt x="58394" y="0"/>
                  </a:moveTo>
                  <a:cubicBezTo>
                    <a:pt x="57274" y="0"/>
                    <a:pt x="55831" y="598"/>
                    <a:pt x="55038" y="1390"/>
                  </a:cubicBezTo>
                  <a:lnTo>
                    <a:pt x="35308" y="21121"/>
                  </a:lnTo>
                  <a:cubicBezTo>
                    <a:pt x="34966" y="21462"/>
                    <a:pt x="34157" y="21798"/>
                    <a:pt x="33674" y="21798"/>
                  </a:cubicBezTo>
                  <a:lnTo>
                    <a:pt x="21682" y="21798"/>
                  </a:lnTo>
                  <a:cubicBezTo>
                    <a:pt x="20561" y="21798"/>
                    <a:pt x="19119" y="22395"/>
                    <a:pt x="18327" y="23188"/>
                  </a:cubicBezTo>
                  <a:lnTo>
                    <a:pt x="477" y="41038"/>
                  </a:lnTo>
                  <a:cubicBezTo>
                    <a:pt x="1" y="41514"/>
                    <a:pt x="1" y="42286"/>
                    <a:pt x="477" y="42760"/>
                  </a:cubicBezTo>
                  <a:cubicBezTo>
                    <a:pt x="714" y="42999"/>
                    <a:pt x="1026" y="43117"/>
                    <a:pt x="1337" y="43117"/>
                  </a:cubicBezTo>
                  <a:cubicBezTo>
                    <a:pt x="1649" y="43117"/>
                    <a:pt x="1960" y="42999"/>
                    <a:pt x="2199" y="42760"/>
                  </a:cubicBezTo>
                  <a:lnTo>
                    <a:pt x="20049" y="24910"/>
                  </a:lnTo>
                  <a:cubicBezTo>
                    <a:pt x="20390" y="24568"/>
                    <a:pt x="21199" y="24233"/>
                    <a:pt x="21682" y="24233"/>
                  </a:cubicBezTo>
                  <a:lnTo>
                    <a:pt x="33674" y="24233"/>
                  </a:lnTo>
                  <a:cubicBezTo>
                    <a:pt x="34795" y="24233"/>
                    <a:pt x="36237" y="23636"/>
                    <a:pt x="37030" y="22843"/>
                  </a:cubicBezTo>
                  <a:lnTo>
                    <a:pt x="56760" y="3113"/>
                  </a:lnTo>
                  <a:cubicBezTo>
                    <a:pt x="57101" y="2771"/>
                    <a:pt x="57911" y="2436"/>
                    <a:pt x="58394" y="2436"/>
                  </a:cubicBezTo>
                  <a:lnTo>
                    <a:pt x="88610" y="2436"/>
                  </a:lnTo>
                  <a:cubicBezTo>
                    <a:pt x="89282" y="2436"/>
                    <a:pt x="89827" y="1891"/>
                    <a:pt x="89827" y="1218"/>
                  </a:cubicBezTo>
                  <a:cubicBezTo>
                    <a:pt x="89827" y="546"/>
                    <a:pt x="89282" y="0"/>
                    <a:pt x="886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30"/>
            <p:cNvSpPr/>
            <p:nvPr/>
          </p:nvSpPr>
          <p:spPr>
            <a:xfrm>
              <a:off x="5910900" y="1269900"/>
              <a:ext cx="109650" cy="109600"/>
            </a:xfrm>
            <a:custGeom>
              <a:rect b="b" l="l" r="r" t="t"/>
              <a:pathLst>
                <a:path extrusionOk="0" h="4384" w="4386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2"/>
                    <a:pt x="982" y="4384"/>
                    <a:pt x="2193" y="4384"/>
                  </a:cubicBezTo>
                  <a:cubicBezTo>
                    <a:pt x="3404" y="4384"/>
                    <a:pt x="4385" y="3402"/>
                    <a:pt x="4385" y="2193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30"/>
            <p:cNvSpPr/>
            <p:nvPr/>
          </p:nvSpPr>
          <p:spPr>
            <a:xfrm>
              <a:off x="8092725" y="252875"/>
              <a:ext cx="109625" cy="109600"/>
            </a:xfrm>
            <a:custGeom>
              <a:rect b="b" l="l" r="r" t="t"/>
              <a:pathLst>
                <a:path extrusionOk="0" h="4384" w="4385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2"/>
                    <a:pt x="982" y="4384"/>
                    <a:pt x="2193" y="4384"/>
                  </a:cubicBezTo>
                  <a:cubicBezTo>
                    <a:pt x="3404" y="4384"/>
                    <a:pt x="4385" y="3402"/>
                    <a:pt x="4385" y="2193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30"/>
            <p:cNvSpPr/>
            <p:nvPr/>
          </p:nvSpPr>
          <p:spPr>
            <a:xfrm>
              <a:off x="7503975" y="28940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0" y="328"/>
                    <a:pt x="0" y="732"/>
                  </a:cubicBezTo>
                  <a:cubicBezTo>
                    <a:pt x="0" y="1135"/>
                    <a:pt x="328" y="1462"/>
                    <a:pt x="732" y="1462"/>
                  </a:cubicBezTo>
                  <a:cubicBezTo>
                    <a:pt x="1135" y="1462"/>
                    <a:pt x="1462" y="1135"/>
                    <a:pt x="1462" y="732"/>
                  </a:cubicBezTo>
                  <a:cubicBezTo>
                    <a:pt x="1462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30"/>
            <p:cNvSpPr/>
            <p:nvPr/>
          </p:nvSpPr>
          <p:spPr>
            <a:xfrm>
              <a:off x="7818288" y="289388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1" y="328"/>
                    <a:pt x="1" y="732"/>
                  </a:cubicBezTo>
                  <a:cubicBezTo>
                    <a:pt x="1" y="1135"/>
                    <a:pt x="328" y="1462"/>
                    <a:pt x="732" y="1462"/>
                  </a:cubicBezTo>
                  <a:cubicBezTo>
                    <a:pt x="1135" y="1462"/>
                    <a:pt x="1462" y="1135"/>
                    <a:pt x="1462" y="732"/>
                  </a:cubicBezTo>
                  <a:cubicBezTo>
                    <a:pt x="1462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30"/>
            <p:cNvSpPr/>
            <p:nvPr/>
          </p:nvSpPr>
          <p:spPr>
            <a:xfrm>
              <a:off x="7027475" y="59992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2" y="0"/>
                  </a:moveTo>
                  <a:cubicBezTo>
                    <a:pt x="328" y="0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0"/>
            <p:cNvSpPr/>
            <p:nvPr/>
          </p:nvSpPr>
          <p:spPr>
            <a:xfrm>
              <a:off x="6514800" y="8353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3"/>
                    <a:pt x="730" y="1463"/>
                  </a:cubicBezTo>
                  <a:cubicBezTo>
                    <a:pt x="1134" y="1463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0"/>
            <p:cNvSpPr/>
            <p:nvPr/>
          </p:nvSpPr>
          <p:spPr>
            <a:xfrm>
              <a:off x="6246575" y="100282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0"/>
            <p:cNvSpPr/>
            <p:nvPr/>
          </p:nvSpPr>
          <p:spPr>
            <a:xfrm>
              <a:off x="7223725" y="40595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1" y="328"/>
                    <a:pt x="1" y="732"/>
                  </a:cubicBezTo>
                  <a:cubicBezTo>
                    <a:pt x="1" y="1135"/>
                    <a:pt x="328" y="1462"/>
                    <a:pt x="732" y="1462"/>
                  </a:cubicBezTo>
                  <a:cubicBezTo>
                    <a:pt x="1135" y="1462"/>
                    <a:pt x="1463" y="1135"/>
                    <a:pt x="1463" y="732"/>
                  </a:cubicBezTo>
                  <a:cubicBezTo>
                    <a:pt x="1463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30"/>
            <p:cNvSpPr/>
            <p:nvPr/>
          </p:nvSpPr>
          <p:spPr>
            <a:xfrm>
              <a:off x="6841550" y="77965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8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5" y="1461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30"/>
            <p:cNvSpPr/>
            <p:nvPr/>
          </p:nvSpPr>
          <p:spPr>
            <a:xfrm>
              <a:off x="5929113" y="1288100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30"/>
            <p:cNvSpPr/>
            <p:nvPr/>
          </p:nvSpPr>
          <p:spPr>
            <a:xfrm>
              <a:off x="6075125" y="117737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30"/>
            <p:cNvSpPr/>
            <p:nvPr/>
          </p:nvSpPr>
          <p:spPr>
            <a:xfrm>
              <a:off x="8110925" y="2710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5" name="Google Shape;1175;p30"/>
          <p:cNvGrpSpPr/>
          <p:nvPr/>
        </p:nvGrpSpPr>
        <p:grpSpPr>
          <a:xfrm>
            <a:off x="4971498" y="-263898"/>
            <a:ext cx="3848803" cy="5689424"/>
            <a:chOff x="939875" y="457213"/>
            <a:chExt cx="1854488" cy="2741363"/>
          </a:xfrm>
        </p:grpSpPr>
        <p:sp>
          <p:nvSpPr>
            <p:cNvPr id="1176" name="Google Shape;1176;p30"/>
            <p:cNvSpPr/>
            <p:nvPr/>
          </p:nvSpPr>
          <p:spPr>
            <a:xfrm>
              <a:off x="1024475" y="516800"/>
              <a:ext cx="1687275" cy="2628525"/>
            </a:xfrm>
            <a:custGeom>
              <a:rect b="b" l="l" r="r" t="t"/>
              <a:pathLst>
                <a:path extrusionOk="0" h="105141" w="67491">
                  <a:moveTo>
                    <a:pt x="66361" y="1"/>
                  </a:moveTo>
                  <a:cubicBezTo>
                    <a:pt x="66045" y="1"/>
                    <a:pt x="65756" y="122"/>
                    <a:pt x="65539" y="320"/>
                  </a:cubicBezTo>
                  <a:cubicBezTo>
                    <a:pt x="65310" y="531"/>
                    <a:pt x="65030" y="829"/>
                    <a:pt x="65016" y="1165"/>
                  </a:cubicBezTo>
                  <a:lnTo>
                    <a:pt x="65016" y="60154"/>
                  </a:lnTo>
                  <a:cubicBezTo>
                    <a:pt x="64995" y="60635"/>
                    <a:pt x="64636" y="61430"/>
                    <a:pt x="64280" y="61756"/>
                  </a:cubicBezTo>
                  <a:lnTo>
                    <a:pt x="57761" y="67727"/>
                  </a:lnTo>
                  <a:lnTo>
                    <a:pt x="20052" y="102103"/>
                  </a:lnTo>
                  <a:cubicBezTo>
                    <a:pt x="19707" y="102417"/>
                    <a:pt x="18927" y="102705"/>
                    <a:pt x="18439" y="102705"/>
                  </a:cubicBezTo>
                  <a:cubicBezTo>
                    <a:pt x="18422" y="102705"/>
                    <a:pt x="18404" y="102705"/>
                    <a:pt x="18388" y="102704"/>
                  </a:cubicBezTo>
                  <a:lnTo>
                    <a:pt x="1" y="102704"/>
                  </a:lnTo>
                  <a:lnTo>
                    <a:pt x="1" y="105137"/>
                  </a:lnTo>
                  <a:lnTo>
                    <a:pt x="18276" y="105137"/>
                  </a:lnTo>
                  <a:cubicBezTo>
                    <a:pt x="18326" y="105139"/>
                    <a:pt x="18377" y="105140"/>
                    <a:pt x="18428" y="105140"/>
                  </a:cubicBezTo>
                  <a:cubicBezTo>
                    <a:pt x="19526" y="105140"/>
                    <a:pt x="20901" y="104624"/>
                    <a:pt x="21693" y="103903"/>
                  </a:cubicBezTo>
                  <a:lnTo>
                    <a:pt x="52378" y="75930"/>
                  </a:lnTo>
                  <a:lnTo>
                    <a:pt x="52393" y="75947"/>
                  </a:lnTo>
                  <a:lnTo>
                    <a:pt x="59470" y="69465"/>
                  </a:lnTo>
                  <a:lnTo>
                    <a:pt x="65926" y="63552"/>
                  </a:lnTo>
                  <a:cubicBezTo>
                    <a:pt x="66752" y="62794"/>
                    <a:pt x="67411" y="61379"/>
                    <a:pt x="67461" y="60260"/>
                  </a:cubicBezTo>
                  <a:lnTo>
                    <a:pt x="67461" y="1272"/>
                  </a:lnTo>
                  <a:cubicBezTo>
                    <a:pt x="67490" y="600"/>
                    <a:pt x="67086" y="31"/>
                    <a:pt x="66414" y="2"/>
                  </a:cubicBezTo>
                  <a:lnTo>
                    <a:pt x="66415" y="2"/>
                  </a:lnTo>
                  <a:cubicBezTo>
                    <a:pt x="66397" y="1"/>
                    <a:pt x="66379" y="1"/>
                    <a:pt x="663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30"/>
            <p:cNvSpPr/>
            <p:nvPr/>
          </p:nvSpPr>
          <p:spPr>
            <a:xfrm>
              <a:off x="939875" y="534400"/>
              <a:ext cx="1830625" cy="2664175"/>
            </a:xfrm>
            <a:custGeom>
              <a:rect b="b" l="l" r="r" t="t"/>
              <a:pathLst>
                <a:path extrusionOk="0" h="106567" w="73225">
                  <a:moveTo>
                    <a:pt x="72094" y="1"/>
                  </a:moveTo>
                  <a:cubicBezTo>
                    <a:pt x="71780" y="1"/>
                    <a:pt x="71491" y="122"/>
                    <a:pt x="71274" y="320"/>
                  </a:cubicBezTo>
                  <a:cubicBezTo>
                    <a:pt x="71043" y="531"/>
                    <a:pt x="70765" y="829"/>
                    <a:pt x="70750" y="1165"/>
                  </a:cubicBezTo>
                  <a:lnTo>
                    <a:pt x="70750" y="60154"/>
                  </a:lnTo>
                  <a:cubicBezTo>
                    <a:pt x="70729" y="60635"/>
                    <a:pt x="70370" y="61430"/>
                    <a:pt x="70014" y="61756"/>
                  </a:cubicBezTo>
                  <a:lnTo>
                    <a:pt x="62182" y="69154"/>
                  </a:lnTo>
                  <a:lnTo>
                    <a:pt x="24473" y="103529"/>
                  </a:lnTo>
                  <a:cubicBezTo>
                    <a:pt x="24129" y="103844"/>
                    <a:pt x="23349" y="104132"/>
                    <a:pt x="22862" y="104132"/>
                  </a:cubicBezTo>
                  <a:cubicBezTo>
                    <a:pt x="22844" y="104132"/>
                    <a:pt x="22827" y="104131"/>
                    <a:pt x="22810" y="104130"/>
                  </a:cubicBezTo>
                  <a:lnTo>
                    <a:pt x="0" y="104130"/>
                  </a:lnTo>
                  <a:lnTo>
                    <a:pt x="0" y="106563"/>
                  </a:lnTo>
                  <a:lnTo>
                    <a:pt x="22697" y="106563"/>
                  </a:lnTo>
                  <a:cubicBezTo>
                    <a:pt x="22747" y="106566"/>
                    <a:pt x="22798" y="106567"/>
                    <a:pt x="22850" y="106567"/>
                  </a:cubicBezTo>
                  <a:cubicBezTo>
                    <a:pt x="23947" y="106567"/>
                    <a:pt x="25324" y="106050"/>
                    <a:pt x="26114" y="105330"/>
                  </a:cubicBezTo>
                  <a:lnTo>
                    <a:pt x="56800" y="77356"/>
                  </a:lnTo>
                  <a:lnTo>
                    <a:pt x="56816" y="77373"/>
                  </a:lnTo>
                  <a:lnTo>
                    <a:pt x="63892" y="70892"/>
                  </a:lnTo>
                  <a:lnTo>
                    <a:pt x="71659" y="63552"/>
                  </a:lnTo>
                  <a:cubicBezTo>
                    <a:pt x="72485" y="62794"/>
                    <a:pt x="73146" y="61379"/>
                    <a:pt x="73195" y="60260"/>
                  </a:cubicBezTo>
                  <a:lnTo>
                    <a:pt x="73195" y="1272"/>
                  </a:lnTo>
                  <a:cubicBezTo>
                    <a:pt x="73225" y="600"/>
                    <a:pt x="72821" y="32"/>
                    <a:pt x="72149" y="2"/>
                  </a:cubicBezTo>
                  <a:cubicBezTo>
                    <a:pt x="72131" y="1"/>
                    <a:pt x="72112" y="1"/>
                    <a:pt x="720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30"/>
            <p:cNvSpPr/>
            <p:nvPr/>
          </p:nvSpPr>
          <p:spPr>
            <a:xfrm>
              <a:off x="2721329" y="656000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30"/>
            <p:cNvSpPr/>
            <p:nvPr/>
          </p:nvSpPr>
          <p:spPr>
            <a:xfrm>
              <a:off x="2721329" y="1031508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30"/>
            <p:cNvSpPr/>
            <p:nvPr/>
          </p:nvSpPr>
          <p:spPr>
            <a:xfrm>
              <a:off x="2721329" y="1407017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30"/>
            <p:cNvSpPr/>
            <p:nvPr/>
          </p:nvSpPr>
          <p:spPr>
            <a:xfrm>
              <a:off x="2721329" y="1782525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30"/>
            <p:cNvSpPr/>
            <p:nvPr/>
          </p:nvSpPr>
          <p:spPr>
            <a:xfrm>
              <a:off x="2713282" y="2047325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30"/>
            <p:cNvSpPr/>
            <p:nvPr/>
          </p:nvSpPr>
          <p:spPr>
            <a:xfrm>
              <a:off x="2662119" y="656000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30"/>
            <p:cNvSpPr/>
            <p:nvPr/>
          </p:nvSpPr>
          <p:spPr>
            <a:xfrm>
              <a:off x="2662119" y="1031508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30"/>
            <p:cNvSpPr/>
            <p:nvPr/>
          </p:nvSpPr>
          <p:spPr>
            <a:xfrm>
              <a:off x="2662119" y="1407017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30"/>
            <p:cNvSpPr/>
            <p:nvPr/>
          </p:nvSpPr>
          <p:spPr>
            <a:xfrm>
              <a:off x="2662119" y="1782525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30"/>
            <p:cNvSpPr/>
            <p:nvPr/>
          </p:nvSpPr>
          <p:spPr>
            <a:xfrm>
              <a:off x="2660568" y="2024150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30"/>
            <p:cNvSpPr/>
            <p:nvPr/>
          </p:nvSpPr>
          <p:spPr>
            <a:xfrm>
              <a:off x="1239757" y="3148704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30"/>
            <p:cNvSpPr/>
            <p:nvPr/>
          </p:nvSpPr>
          <p:spPr>
            <a:xfrm rot="2759608">
              <a:off x="2457387" y="2299952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30"/>
            <p:cNvSpPr/>
            <p:nvPr/>
          </p:nvSpPr>
          <p:spPr>
            <a:xfrm rot="2759608">
              <a:off x="2150818" y="2577703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30"/>
            <p:cNvSpPr/>
            <p:nvPr/>
          </p:nvSpPr>
          <p:spPr>
            <a:xfrm rot="2759608">
              <a:off x="1875135" y="2834496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30"/>
            <p:cNvSpPr/>
            <p:nvPr/>
          </p:nvSpPr>
          <p:spPr>
            <a:xfrm rot="2759608">
              <a:off x="1529135" y="3141871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30"/>
            <p:cNvSpPr/>
            <p:nvPr/>
          </p:nvSpPr>
          <p:spPr>
            <a:xfrm>
              <a:off x="1239757" y="3092250"/>
              <a:ext cx="36600" cy="36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30"/>
            <p:cNvSpPr/>
            <p:nvPr/>
          </p:nvSpPr>
          <p:spPr>
            <a:xfrm rot="2759608">
              <a:off x="1499810" y="3092196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30"/>
            <p:cNvSpPr/>
            <p:nvPr/>
          </p:nvSpPr>
          <p:spPr>
            <a:xfrm rot="2759608">
              <a:off x="2420317" y="2256188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30"/>
            <p:cNvSpPr/>
            <p:nvPr/>
          </p:nvSpPr>
          <p:spPr>
            <a:xfrm rot="2759608">
              <a:off x="2113748" y="2533940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30"/>
            <p:cNvSpPr/>
            <p:nvPr/>
          </p:nvSpPr>
          <p:spPr>
            <a:xfrm rot="2759608">
              <a:off x="1838065" y="2790733"/>
              <a:ext cx="36704" cy="36704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30"/>
            <p:cNvSpPr/>
            <p:nvPr/>
          </p:nvSpPr>
          <p:spPr>
            <a:xfrm>
              <a:off x="2625663" y="457213"/>
              <a:ext cx="109500" cy="109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30"/>
            <p:cNvSpPr/>
            <p:nvPr/>
          </p:nvSpPr>
          <p:spPr>
            <a:xfrm>
              <a:off x="2643863" y="475413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30"/>
            <p:cNvSpPr/>
            <p:nvPr/>
          </p:nvSpPr>
          <p:spPr>
            <a:xfrm>
              <a:off x="2684863" y="529116"/>
              <a:ext cx="109500" cy="109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30"/>
            <p:cNvSpPr/>
            <p:nvPr/>
          </p:nvSpPr>
          <p:spPr>
            <a:xfrm>
              <a:off x="2703063" y="547316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31"/>
          <p:cNvSpPr/>
          <p:nvPr/>
        </p:nvSpPr>
        <p:spPr>
          <a:xfrm flipH="1" rot="-270096">
            <a:off x="4833949" y="-437384"/>
            <a:ext cx="1310317" cy="6277150"/>
          </a:xfrm>
          <a:custGeom>
            <a:rect b="b" l="l" r="r" t="t"/>
            <a:pathLst>
              <a:path extrusionOk="0" h="120976" w="25253">
                <a:moveTo>
                  <a:pt x="17263" y="1"/>
                </a:moveTo>
                <a:cubicBezTo>
                  <a:pt x="16919" y="1"/>
                  <a:pt x="16578" y="145"/>
                  <a:pt x="16337" y="427"/>
                </a:cubicBezTo>
                <a:lnTo>
                  <a:pt x="1215" y="18082"/>
                </a:lnTo>
                <a:cubicBezTo>
                  <a:pt x="486" y="18933"/>
                  <a:pt x="1" y="20417"/>
                  <a:pt x="87" y="21534"/>
                </a:cubicBezTo>
                <a:lnTo>
                  <a:pt x="1840" y="44229"/>
                </a:lnTo>
                <a:cubicBezTo>
                  <a:pt x="1927" y="45346"/>
                  <a:pt x="2634" y="46738"/>
                  <a:pt x="3486" y="47467"/>
                </a:cubicBezTo>
                <a:lnTo>
                  <a:pt x="17422" y="59405"/>
                </a:lnTo>
                <a:cubicBezTo>
                  <a:pt x="17790" y="59720"/>
                  <a:pt x="18186" y="60500"/>
                  <a:pt x="18223" y="60982"/>
                </a:cubicBezTo>
                <a:lnTo>
                  <a:pt x="22773" y="119851"/>
                </a:lnTo>
                <a:cubicBezTo>
                  <a:pt x="22798" y="120187"/>
                  <a:pt x="22958" y="120480"/>
                  <a:pt x="23194" y="120682"/>
                </a:cubicBezTo>
                <a:cubicBezTo>
                  <a:pt x="23409" y="120866"/>
                  <a:pt x="23686" y="120975"/>
                  <a:pt x="23985" y="120975"/>
                </a:cubicBezTo>
                <a:cubicBezTo>
                  <a:pt x="24016" y="120975"/>
                  <a:pt x="24048" y="120974"/>
                  <a:pt x="24081" y="120972"/>
                </a:cubicBezTo>
                <a:cubicBezTo>
                  <a:pt x="24752" y="120920"/>
                  <a:pt x="25253" y="120334"/>
                  <a:pt x="25201" y="119664"/>
                </a:cubicBezTo>
                <a:lnTo>
                  <a:pt x="20652" y="60795"/>
                </a:lnTo>
                <a:cubicBezTo>
                  <a:pt x="20565" y="59676"/>
                  <a:pt x="19858" y="58284"/>
                  <a:pt x="19007" y="57555"/>
                </a:cubicBezTo>
                <a:lnTo>
                  <a:pt x="5070" y="45618"/>
                </a:lnTo>
                <a:cubicBezTo>
                  <a:pt x="4702" y="45304"/>
                  <a:pt x="4306" y="44522"/>
                  <a:pt x="4269" y="44041"/>
                </a:cubicBezTo>
                <a:lnTo>
                  <a:pt x="2516" y="21347"/>
                </a:lnTo>
                <a:cubicBezTo>
                  <a:pt x="2478" y="20866"/>
                  <a:pt x="2750" y="20033"/>
                  <a:pt x="3065" y="19666"/>
                </a:cubicBezTo>
                <a:lnTo>
                  <a:pt x="18187" y="2011"/>
                </a:lnTo>
                <a:cubicBezTo>
                  <a:pt x="18624" y="1500"/>
                  <a:pt x="18564" y="732"/>
                  <a:pt x="18054" y="293"/>
                </a:cubicBezTo>
                <a:cubicBezTo>
                  <a:pt x="17825" y="97"/>
                  <a:pt x="17543" y="1"/>
                  <a:pt x="1726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31"/>
          <p:cNvSpPr/>
          <p:nvPr/>
        </p:nvSpPr>
        <p:spPr>
          <a:xfrm flipH="1" rot="-270096">
            <a:off x="5540608" y="203235"/>
            <a:ext cx="75860" cy="75860"/>
          </a:xfrm>
          <a:custGeom>
            <a:rect b="b" l="l" r="r" t="t"/>
            <a:pathLst>
              <a:path extrusionOk="0" h="1462" w="1462">
                <a:moveTo>
                  <a:pt x="731" y="1"/>
                </a:moveTo>
                <a:cubicBezTo>
                  <a:pt x="327" y="1"/>
                  <a:pt x="1" y="327"/>
                  <a:pt x="1" y="731"/>
                </a:cubicBezTo>
                <a:cubicBezTo>
                  <a:pt x="1" y="1134"/>
                  <a:pt x="327" y="1462"/>
                  <a:pt x="731" y="1462"/>
                </a:cubicBezTo>
                <a:cubicBezTo>
                  <a:pt x="1134" y="1462"/>
                  <a:pt x="1461" y="1134"/>
                  <a:pt x="1461" y="731"/>
                </a:cubicBezTo>
                <a:cubicBezTo>
                  <a:pt x="1461" y="327"/>
                  <a:pt x="1134" y="1"/>
                  <a:pt x="73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31"/>
          <p:cNvSpPr/>
          <p:nvPr/>
        </p:nvSpPr>
        <p:spPr>
          <a:xfrm flipH="1" rot="-270096">
            <a:off x="5751459" y="1991918"/>
            <a:ext cx="75808" cy="75912"/>
          </a:xfrm>
          <a:custGeom>
            <a:rect b="b" l="l" r="r" t="t"/>
            <a:pathLst>
              <a:path extrusionOk="0" h="1463" w="1461">
                <a:moveTo>
                  <a:pt x="730" y="1"/>
                </a:moveTo>
                <a:cubicBezTo>
                  <a:pt x="327" y="1"/>
                  <a:pt x="0" y="328"/>
                  <a:pt x="0" y="731"/>
                </a:cubicBezTo>
                <a:cubicBezTo>
                  <a:pt x="0" y="1135"/>
                  <a:pt x="327" y="1462"/>
                  <a:pt x="730" y="1462"/>
                </a:cubicBezTo>
                <a:cubicBezTo>
                  <a:pt x="1134" y="1462"/>
                  <a:pt x="1461" y="1135"/>
                  <a:pt x="1461" y="731"/>
                </a:cubicBezTo>
                <a:cubicBezTo>
                  <a:pt x="1461" y="328"/>
                  <a:pt x="1134" y="1"/>
                  <a:pt x="7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31"/>
          <p:cNvSpPr/>
          <p:nvPr/>
        </p:nvSpPr>
        <p:spPr>
          <a:xfrm flipH="1" rot="-270096">
            <a:off x="5110910" y="2720656"/>
            <a:ext cx="75860" cy="75912"/>
          </a:xfrm>
          <a:custGeom>
            <a:rect b="b" l="l" r="r" t="t"/>
            <a:pathLst>
              <a:path extrusionOk="0" h="1463" w="1462">
                <a:moveTo>
                  <a:pt x="731" y="0"/>
                </a:moveTo>
                <a:cubicBezTo>
                  <a:pt x="327" y="0"/>
                  <a:pt x="0" y="328"/>
                  <a:pt x="0" y="732"/>
                </a:cubicBezTo>
                <a:cubicBezTo>
                  <a:pt x="0" y="1135"/>
                  <a:pt x="327" y="1462"/>
                  <a:pt x="731" y="1462"/>
                </a:cubicBezTo>
                <a:cubicBezTo>
                  <a:pt x="1134" y="1462"/>
                  <a:pt x="1461" y="1135"/>
                  <a:pt x="1461" y="732"/>
                </a:cubicBezTo>
                <a:cubicBezTo>
                  <a:pt x="1461" y="328"/>
                  <a:pt x="1134" y="0"/>
                  <a:pt x="7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31"/>
          <p:cNvSpPr/>
          <p:nvPr/>
        </p:nvSpPr>
        <p:spPr>
          <a:xfrm flipH="1">
            <a:off x="5888855" y="829116"/>
            <a:ext cx="75808" cy="75911"/>
          </a:xfrm>
          <a:custGeom>
            <a:rect b="b" l="l" r="r" t="t"/>
            <a:pathLst>
              <a:path extrusionOk="0" h="1463" w="1461">
                <a:moveTo>
                  <a:pt x="730" y="1"/>
                </a:moveTo>
                <a:cubicBezTo>
                  <a:pt x="327" y="1"/>
                  <a:pt x="0" y="328"/>
                  <a:pt x="0" y="731"/>
                </a:cubicBezTo>
                <a:cubicBezTo>
                  <a:pt x="0" y="1135"/>
                  <a:pt x="327" y="1463"/>
                  <a:pt x="730" y="1463"/>
                </a:cubicBezTo>
                <a:cubicBezTo>
                  <a:pt x="1134" y="1463"/>
                  <a:pt x="1461" y="1135"/>
                  <a:pt x="1461" y="731"/>
                </a:cubicBezTo>
                <a:cubicBezTo>
                  <a:pt x="1461" y="328"/>
                  <a:pt x="1134" y="1"/>
                  <a:pt x="7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31"/>
          <p:cNvSpPr txBox="1"/>
          <p:nvPr>
            <p:ph type="title"/>
          </p:nvPr>
        </p:nvSpPr>
        <p:spPr>
          <a:xfrm>
            <a:off x="524575" y="905025"/>
            <a:ext cx="2675400" cy="15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212" name="Google Shape;1212;p31"/>
          <p:cNvSpPr txBox="1"/>
          <p:nvPr>
            <p:ph idx="5" type="title"/>
          </p:nvPr>
        </p:nvSpPr>
        <p:spPr>
          <a:xfrm flipH="1">
            <a:off x="4791583" y="90190"/>
            <a:ext cx="541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13" name="Google Shape;1213;p31"/>
          <p:cNvSpPr txBox="1"/>
          <p:nvPr>
            <p:ph idx="6" type="title"/>
          </p:nvPr>
        </p:nvSpPr>
        <p:spPr>
          <a:xfrm flipH="1">
            <a:off x="6028786" y="1787479"/>
            <a:ext cx="541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14" name="Google Shape;1214;p31"/>
          <p:cNvSpPr txBox="1"/>
          <p:nvPr>
            <p:ph idx="7" type="title"/>
          </p:nvPr>
        </p:nvSpPr>
        <p:spPr>
          <a:xfrm>
            <a:off x="6109918" y="664172"/>
            <a:ext cx="541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15" name="Google Shape;1215;p31"/>
          <p:cNvSpPr txBox="1"/>
          <p:nvPr>
            <p:ph idx="8" type="title"/>
          </p:nvPr>
        </p:nvSpPr>
        <p:spPr>
          <a:xfrm>
            <a:off x="4460458" y="2571749"/>
            <a:ext cx="541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16" name="Google Shape;1216;p31"/>
          <p:cNvSpPr txBox="1"/>
          <p:nvPr>
            <p:ph idx="9" type="subTitle"/>
          </p:nvPr>
        </p:nvSpPr>
        <p:spPr>
          <a:xfrm flipH="1">
            <a:off x="3146975" y="453150"/>
            <a:ext cx="2186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Problem</a:t>
            </a:r>
            <a:endParaRPr/>
          </a:p>
        </p:txBody>
      </p:sp>
      <p:sp>
        <p:nvSpPr>
          <p:cNvPr id="1217" name="Google Shape;1217;p31"/>
          <p:cNvSpPr txBox="1"/>
          <p:nvPr>
            <p:ph idx="13" type="subTitle"/>
          </p:nvPr>
        </p:nvSpPr>
        <p:spPr>
          <a:xfrm>
            <a:off x="6109931" y="1020125"/>
            <a:ext cx="2186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</a:t>
            </a:r>
            <a:endParaRPr/>
          </a:p>
        </p:txBody>
      </p:sp>
      <p:sp>
        <p:nvSpPr>
          <p:cNvPr id="1218" name="Google Shape;1218;p31"/>
          <p:cNvSpPr txBox="1"/>
          <p:nvPr>
            <p:ph idx="14" type="subTitle"/>
          </p:nvPr>
        </p:nvSpPr>
        <p:spPr>
          <a:xfrm flipH="1">
            <a:off x="6028775" y="2157400"/>
            <a:ext cx="1905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Interpretation</a:t>
            </a:r>
            <a:endParaRPr/>
          </a:p>
        </p:txBody>
      </p:sp>
      <p:sp>
        <p:nvSpPr>
          <p:cNvPr id="1219" name="Google Shape;1219;p31"/>
          <p:cNvSpPr txBox="1"/>
          <p:nvPr>
            <p:ph idx="15" type="subTitle"/>
          </p:nvPr>
        </p:nvSpPr>
        <p:spPr>
          <a:xfrm>
            <a:off x="2444100" y="2944263"/>
            <a:ext cx="2815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grpSp>
        <p:nvGrpSpPr>
          <p:cNvPr id="1220" name="Google Shape;1220;p31"/>
          <p:cNvGrpSpPr/>
          <p:nvPr/>
        </p:nvGrpSpPr>
        <p:grpSpPr>
          <a:xfrm>
            <a:off x="-611954" y="3888534"/>
            <a:ext cx="2186019" cy="4663683"/>
            <a:chOff x="3061750" y="2798625"/>
            <a:chExt cx="1053300" cy="2247125"/>
          </a:xfrm>
        </p:grpSpPr>
        <p:grpSp>
          <p:nvGrpSpPr>
            <p:cNvPr id="1221" name="Google Shape;1221;p31"/>
            <p:cNvGrpSpPr/>
            <p:nvPr/>
          </p:nvGrpSpPr>
          <p:grpSpPr>
            <a:xfrm>
              <a:off x="3061750" y="2798625"/>
              <a:ext cx="1053300" cy="2247125"/>
              <a:chOff x="3682050" y="2775150"/>
              <a:chExt cx="1053300" cy="2247125"/>
            </a:xfrm>
          </p:grpSpPr>
          <p:sp>
            <p:nvSpPr>
              <p:cNvPr id="1222" name="Google Shape;1222;p31"/>
              <p:cNvSpPr/>
              <p:nvPr/>
            </p:nvSpPr>
            <p:spPr>
              <a:xfrm>
                <a:off x="3682050" y="2798775"/>
                <a:ext cx="1028200" cy="2199125"/>
              </a:xfrm>
              <a:custGeom>
                <a:rect b="b" l="l" r="r" t="t"/>
                <a:pathLst>
                  <a:path extrusionOk="0" h="87965" w="41128">
                    <a:moveTo>
                      <a:pt x="25100" y="0"/>
                    </a:moveTo>
                    <a:cubicBezTo>
                      <a:pt x="23851" y="0"/>
                      <a:pt x="22627" y="507"/>
                      <a:pt x="21744" y="1390"/>
                    </a:cubicBezTo>
                    <a:lnTo>
                      <a:pt x="11965" y="11169"/>
                    </a:lnTo>
                    <a:cubicBezTo>
                      <a:pt x="0" y="23134"/>
                      <a:pt x="0" y="42602"/>
                      <a:pt x="11965" y="54566"/>
                    </a:cubicBezTo>
                    <a:lnTo>
                      <a:pt x="16700" y="59302"/>
                    </a:lnTo>
                    <a:cubicBezTo>
                      <a:pt x="16747" y="59349"/>
                      <a:pt x="16775" y="59414"/>
                      <a:pt x="16775" y="59480"/>
                    </a:cubicBezTo>
                    <a:lnTo>
                      <a:pt x="16761" y="75497"/>
                    </a:lnTo>
                    <a:cubicBezTo>
                      <a:pt x="16761" y="75564"/>
                      <a:pt x="16735" y="75629"/>
                      <a:pt x="16687" y="75676"/>
                    </a:cubicBezTo>
                    <a:lnTo>
                      <a:pt x="6478" y="85885"/>
                    </a:lnTo>
                    <a:cubicBezTo>
                      <a:pt x="6002" y="86361"/>
                      <a:pt x="6002" y="87133"/>
                      <a:pt x="6478" y="87607"/>
                    </a:cubicBezTo>
                    <a:cubicBezTo>
                      <a:pt x="6716" y="87845"/>
                      <a:pt x="7027" y="87964"/>
                      <a:pt x="7339" y="87964"/>
                    </a:cubicBezTo>
                    <a:cubicBezTo>
                      <a:pt x="7650" y="87964"/>
                      <a:pt x="7962" y="87845"/>
                      <a:pt x="8200" y="87607"/>
                    </a:cubicBezTo>
                    <a:lnTo>
                      <a:pt x="18410" y="77399"/>
                    </a:lnTo>
                    <a:cubicBezTo>
                      <a:pt x="18910" y="76898"/>
                      <a:pt x="19196" y="76206"/>
                      <a:pt x="19197" y="75499"/>
                    </a:cubicBezTo>
                    <a:lnTo>
                      <a:pt x="19210" y="59481"/>
                    </a:lnTo>
                    <a:cubicBezTo>
                      <a:pt x="19210" y="58774"/>
                      <a:pt x="18923" y="58081"/>
                      <a:pt x="18422" y="57580"/>
                    </a:cubicBezTo>
                    <a:lnTo>
                      <a:pt x="13687" y="52844"/>
                    </a:lnTo>
                    <a:cubicBezTo>
                      <a:pt x="2671" y="41829"/>
                      <a:pt x="2671" y="23907"/>
                      <a:pt x="13687" y="12891"/>
                    </a:cubicBezTo>
                    <a:lnTo>
                      <a:pt x="23466" y="3112"/>
                    </a:lnTo>
                    <a:cubicBezTo>
                      <a:pt x="23896" y="2682"/>
                      <a:pt x="24492" y="2435"/>
                      <a:pt x="25099" y="2435"/>
                    </a:cubicBezTo>
                    <a:lnTo>
                      <a:pt x="39910" y="2435"/>
                    </a:lnTo>
                    <a:cubicBezTo>
                      <a:pt x="40582" y="2435"/>
                      <a:pt x="41127" y="1891"/>
                      <a:pt x="41127" y="1218"/>
                    </a:cubicBezTo>
                    <a:cubicBezTo>
                      <a:pt x="41127" y="882"/>
                      <a:pt x="40990" y="577"/>
                      <a:pt x="40770" y="357"/>
                    </a:cubicBezTo>
                    <a:lnTo>
                      <a:pt x="40771" y="356"/>
                    </a:lnTo>
                    <a:cubicBezTo>
                      <a:pt x="40550" y="136"/>
                      <a:pt x="40246" y="0"/>
                      <a:pt x="399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31"/>
              <p:cNvSpPr/>
              <p:nvPr/>
            </p:nvSpPr>
            <p:spPr>
              <a:xfrm>
                <a:off x="3810700" y="4912625"/>
                <a:ext cx="109625" cy="109650"/>
              </a:xfrm>
              <a:custGeom>
                <a:rect b="b" l="l" r="r" t="t"/>
                <a:pathLst>
                  <a:path extrusionOk="0" h="4386" w="4385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4"/>
                      <a:pt x="982" y="4385"/>
                      <a:pt x="2193" y="4385"/>
                    </a:cubicBezTo>
                    <a:cubicBezTo>
                      <a:pt x="3403" y="4385"/>
                      <a:pt x="4385" y="3404"/>
                      <a:pt x="4385" y="2193"/>
                    </a:cubicBezTo>
                    <a:cubicBezTo>
                      <a:pt x="4385" y="982"/>
                      <a:pt x="3403" y="1"/>
                      <a:pt x="21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31"/>
              <p:cNvSpPr/>
              <p:nvPr/>
            </p:nvSpPr>
            <p:spPr>
              <a:xfrm>
                <a:off x="4625725" y="2775150"/>
                <a:ext cx="109625" cy="109625"/>
              </a:xfrm>
              <a:custGeom>
                <a:rect b="b" l="l" r="r" t="t"/>
                <a:pathLst>
                  <a:path extrusionOk="0" h="4385" w="4385">
                    <a:moveTo>
                      <a:pt x="2192" y="0"/>
                    </a:moveTo>
                    <a:cubicBezTo>
                      <a:pt x="982" y="0"/>
                      <a:pt x="0" y="983"/>
                      <a:pt x="0" y="2192"/>
                    </a:cubicBezTo>
                    <a:cubicBezTo>
                      <a:pt x="0" y="3403"/>
                      <a:pt x="982" y="4384"/>
                      <a:pt x="2192" y="4384"/>
                    </a:cubicBezTo>
                    <a:cubicBezTo>
                      <a:pt x="3403" y="4384"/>
                      <a:pt x="4384" y="3403"/>
                      <a:pt x="4384" y="2192"/>
                    </a:cubicBezTo>
                    <a:cubicBezTo>
                      <a:pt x="4384" y="983"/>
                      <a:pt x="3403" y="0"/>
                      <a:pt x="21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31"/>
              <p:cNvSpPr/>
              <p:nvPr/>
            </p:nvSpPr>
            <p:spPr>
              <a:xfrm>
                <a:off x="3970575" y="482582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0"/>
                    </a:moveTo>
                    <a:cubicBezTo>
                      <a:pt x="328" y="0"/>
                      <a:pt x="0" y="328"/>
                      <a:pt x="0" y="732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2" y="1135"/>
                      <a:pt x="1462" y="732"/>
                    </a:cubicBezTo>
                    <a:cubicBezTo>
                      <a:pt x="1462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31"/>
              <p:cNvSpPr/>
              <p:nvPr/>
            </p:nvSpPr>
            <p:spPr>
              <a:xfrm>
                <a:off x="3935550" y="407350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0" y="1"/>
                    </a:moveTo>
                    <a:cubicBezTo>
                      <a:pt x="328" y="1"/>
                      <a:pt x="0" y="327"/>
                      <a:pt x="0" y="731"/>
                    </a:cubicBezTo>
                    <a:cubicBezTo>
                      <a:pt x="0" y="1134"/>
                      <a:pt x="328" y="1462"/>
                      <a:pt x="730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31"/>
              <p:cNvSpPr/>
              <p:nvPr/>
            </p:nvSpPr>
            <p:spPr>
              <a:xfrm>
                <a:off x="3827000" y="38912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2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4"/>
                      <a:pt x="328" y="1461"/>
                      <a:pt x="732" y="1461"/>
                    </a:cubicBezTo>
                    <a:cubicBezTo>
                      <a:pt x="1134" y="1461"/>
                      <a:pt x="1462" y="1134"/>
                      <a:pt x="1462" y="731"/>
                    </a:cubicBezTo>
                    <a:cubicBezTo>
                      <a:pt x="1462" y="327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31"/>
              <p:cNvSpPr/>
              <p:nvPr/>
            </p:nvSpPr>
            <p:spPr>
              <a:xfrm>
                <a:off x="4449975" y="28122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4"/>
                      <a:pt x="328" y="1461"/>
                      <a:pt x="731" y="1461"/>
                    </a:cubicBezTo>
                    <a:cubicBezTo>
                      <a:pt x="1135" y="1461"/>
                      <a:pt x="1463" y="1134"/>
                      <a:pt x="1463" y="731"/>
                    </a:cubicBezTo>
                    <a:cubicBezTo>
                      <a:pt x="1463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31"/>
              <p:cNvSpPr/>
              <p:nvPr/>
            </p:nvSpPr>
            <p:spPr>
              <a:xfrm>
                <a:off x="4210925" y="285472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1" y="1463"/>
                    </a:cubicBezTo>
                    <a:cubicBezTo>
                      <a:pt x="1135" y="1463"/>
                      <a:pt x="1462" y="1135"/>
                      <a:pt x="1462" y="732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31"/>
              <p:cNvSpPr/>
              <p:nvPr/>
            </p:nvSpPr>
            <p:spPr>
              <a:xfrm>
                <a:off x="4088325" y="42263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31"/>
              <p:cNvSpPr/>
              <p:nvPr/>
            </p:nvSpPr>
            <p:spPr>
              <a:xfrm>
                <a:off x="3910700" y="316855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2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3"/>
                      <a:pt x="328" y="1461"/>
                      <a:pt x="732" y="1461"/>
                    </a:cubicBezTo>
                    <a:cubicBezTo>
                      <a:pt x="1134" y="1461"/>
                      <a:pt x="1462" y="1133"/>
                      <a:pt x="1462" y="731"/>
                    </a:cubicBezTo>
                    <a:cubicBezTo>
                      <a:pt x="1462" y="327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31"/>
              <p:cNvSpPr/>
              <p:nvPr/>
            </p:nvSpPr>
            <p:spPr>
              <a:xfrm>
                <a:off x="3825500" y="332710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31"/>
              <p:cNvSpPr/>
              <p:nvPr/>
            </p:nvSpPr>
            <p:spPr>
              <a:xfrm>
                <a:off x="3773550" y="36906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31"/>
              <p:cNvSpPr/>
              <p:nvPr/>
            </p:nvSpPr>
            <p:spPr>
              <a:xfrm>
                <a:off x="3773150" y="350827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2"/>
                    </a:cubicBezTo>
                    <a:cubicBezTo>
                      <a:pt x="1" y="1135"/>
                      <a:pt x="328" y="1463"/>
                      <a:pt x="731" y="1463"/>
                    </a:cubicBezTo>
                    <a:cubicBezTo>
                      <a:pt x="1135" y="1463"/>
                      <a:pt x="1463" y="1135"/>
                      <a:pt x="1463" y="732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31"/>
              <p:cNvSpPr/>
              <p:nvPr/>
            </p:nvSpPr>
            <p:spPr>
              <a:xfrm>
                <a:off x="4643938" y="279390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31"/>
              <p:cNvSpPr/>
              <p:nvPr/>
            </p:nvSpPr>
            <p:spPr>
              <a:xfrm>
                <a:off x="3828900" y="493085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37" name="Google Shape;1237;p31"/>
            <p:cNvSpPr/>
            <p:nvPr/>
          </p:nvSpPr>
          <p:spPr>
            <a:xfrm>
              <a:off x="3490975" y="4659875"/>
              <a:ext cx="36525" cy="36550"/>
            </a:xfrm>
            <a:custGeom>
              <a:rect b="b" l="l" r="r" t="t"/>
              <a:pathLst>
                <a:path extrusionOk="0" h="1462" w="1461">
                  <a:moveTo>
                    <a:pt x="731" y="0"/>
                  </a:moveTo>
                  <a:cubicBezTo>
                    <a:pt x="328" y="0"/>
                    <a:pt x="0" y="327"/>
                    <a:pt x="0" y="731"/>
                  </a:cubicBezTo>
                  <a:cubicBezTo>
                    <a:pt x="0" y="1135"/>
                    <a:pt x="328" y="1461"/>
                    <a:pt x="731" y="1461"/>
                  </a:cubicBezTo>
                  <a:cubicBezTo>
                    <a:pt x="1135" y="1461"/>
                    <a:pt x="1461" y="1135"/>
                    <a:pt x="1461" y="731"/>
                  </a:cubicBezTo>
                  <a:cubicBezTo>
                    <a:pt x="1461" y="327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31"/>
            <p:cNvSpPr/>
            <p:nvPr/>
          </p:nvSpPr>
          <p:spPr>
            <a:xfrm>
              <a:off x="3422350" y="3046500"/>
              <a:ext cx="36550" cy="36525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7" y="0"/>
                    <a:pt x="1" y="327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31"/>
            <p:cNvSpPr/>
            <p:nvPr/>
          </p:nvSpPr>
          <p:spPr>
            <a:xfrm>
              <a:off x="3490950" y="445482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1" y="1"/>
                  </a:moveTo>
                  <a:cubicBezTo>
                    <a:pt x="328" y="1"/>
                    <a:pt x="1" y="328"/>
                    <a:pt x="1" y="731"/>
                  </a:cubicBezTo>
                  <a:cubicBezTo>
                    <a:pt x="1" y="1135"/>
                    <a:pt x="328" y="1461"/>
                    <a:pt x="731" y="1461"/>
                  </a:cubicBezTo>
                  <a:cubicBezTo>
                    <a:pt x="1135" y="1461"/>
                    <a:pt x="1463" y="1135"/>
                    <a:pt x="1463" y="731"/>
                  </a:cubicBezTo>
                  <a:cubicBezTo>
                    <a:pt x="1463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0" name="Google Shape;1240;p31"/>
          <p:cNvGrpSpPr/>
          <p:nvPr/>
        </p:nvGrpSpPr>
        <p:grpSpPr>
          <a:xfrm>
            <a:off x="-2111487" y="4252276"/>
            <a:ext cx="4755675" cy="2338198"/>
            <a:chOff x="5910900" y="252875"/>
            <a:chExt cx="2291450" cy="1126625"/>
          </a:xfrm>
        </p:grpSpPr>
        <p:sp>
          <p:nvSpPr>
            <p:cNvPr id="1241" name="Google Shape;1241;p31"/>
            <p:cNvSpPr/>
            <p:nvPr/>
          </p:nvSpPr>
          <p:spPr>
            <a:xfrm>
              <a:off x="5932300" y="277225"/>
              <a:ext cx="2245700" cy="1077950"/>
            </a:xfrm>
            <a:custGeom>
              <a:rect b="b" l="l" r="r" t="t"/>
              <a:pathLst>
                <a:path extrusionOk="0" h="43118" w="89828">
                  <a:moveTo>
                    <a:pt x="58394" y="0"/>
                  </a:moveTo>
                  <a:cubicBezTo>
                    <a:pt x="57274" y="0"/>
                    <a:pt x="55831" y="598"/>
                    <a:pt x="55038" y="1390"/>
                  </a:cubicBezTo>
                  <a:lnTo>
                    <a:pt x="35308" y="21121"/>
                  </a:lnTo>
                  <a:cubicBezTo>
                    <a:pt x="34966" y="21462"/>
                    <a:pt x="34157" y="21798"/>
                    <a:pt x="33674" y="21798"/>
                  </a:cubicBezTo>
                  <a:lnTo>
                    <a:pt x="21682" y="21798"/>
                  </a:lnTo>
                  <a:cubicBezTo>
                    <a:pt x="20561" y="21798"/>
                    <a:pt x="19119" y="22395"/>
                    <a:pt x="18327" y="23188"/>
                  </a:cubicBezTo>
                  <a:lnTo>
                    <a:pt x="477" y="41038"/>
                  </a:lnTo>
                  <a:cubicBezTo>
                    <a:pt x="1" y="41514"/>
                    <a:pt x="1" y="42286"/>
                    <a:pt x="477" y="42760"/>
                  </a:cubicBezTo>
                  <a:cubicBezTo>
                    <a:pt x="714" y="42999"/>
                    <a:pt x="1026" y="43117"/>
                    <a:pt x="1337" y="43117"/>
                  </a:cubicBezTo>
                  <a:cubicBezTo>
                    <a:pt x="1649" y="43117"/>
                    <a:pt x="1960" y="42999"/>
                    <a:pt x="2199" y="42760"/>
                  </a:cubicBezTo>
                  <a:lnTo>
                    <a:pt x="20049" y="24910"/>
                  </a:lnTo>
                  <a:cubicBezTo>
                    <a:pt x="20390" y="24568"/>
                    <a:pt x="21199" y="24233"/>
                    <a:pt x="21682" y="24233"/>
                  </a:cubicBezTo>
                  <a:lnTo>
                    <a:pt x="33674" y="24233"/>
                  </a:lnTo>
                  <a:cubicBezTo>
                    <a:pt x="34795" y="24233"/>
                    <a:pt x="36237" y="23636"/>
                    <a:pt x="37030" y="22843"/>
                  </a:cubicBezTo>
                  <a:lnTo>
                    <a:pt x="56760" y="3113"/>
                  </a:lnTo>
                  <a:cubicBezTo>
                    <a:pt x="57101" y="2771"/>
                    <a:pt x="57911" y="2436"/>
                    <a:pt x="58394" y="2436"/>
                  </a:cubicBezTo>
                  <a:lnTo>
                    <a:pt x="88610" y="2436"/>
                  </a:lnTo>
                  <a:cubicBezTo>
                    <a:pt x="89282" y="2436"/>
                    <a:pt x="89827" y="1891"/>
                    <a:pt x="89827" y="1218"/>
                  </a:cubicBezTo>
                  <a:cubicBezTo>
                    <a:pt x="89827" y="546"/>
                    <a:pt x="89282" y="0"/>
                    <a:pt x="886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31"/>
            <p:cNvSpPr/>
            <p:nvPr/>
          </p:nvSpPr>
          <p:spPr>
            <a:xfrm>
              <a:off x="5910900" y="1269900"/>
              <a:ext cx="109650" cy="109600"/>
            </a:xfrm>
            <a:custGeom>
              <a:rect b="b" l="l" r="r" t="t"/>
              <a:pathLst>
                <a:path extrusionOk="0" h="4384" w="4386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2"/>
                    <a:pt x="982" y="4384"/>
                    <a:pt x="2193" y="4384"/>
                  </a:cubicBezTo>
                  <a:cubicBezTo>
                    <a:pt x="3404" y="4384"/>
                    <a:pt x="4385" y="3402"/>
                    <a:pt x="4385" y="2193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1"/>
            <p:cNvSpPr/>
            <p:nvPr/>
          </p:nvSpPr>
          <p:spPr>
            <a:xfrm>
              <a:off x="8092725" y="252875"/>
              <a:ext cx="109625" cy="109600"/>
            </a:xfrm>
            <a:custGeom>
              <a:rect b="b" l="l" r="r" t="t"/>
              <a:pathLst>
                <a:path extrusionOk="0" h="4384" w="4385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2"/>
                    <a:pt x="982" y="4384"/>
                    <a:pt x="2193" y="4384"/>
                  </a:cubicBezTo>
                  <a:cubicBezTo>
                    <a:pt x="3404" y="4384"/>
                    <a:pt x="4385" y="3402"/>
                    <a:pt x="4385" y="2193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31"/>
            <p:cNvSpPr/>
            <p:nvPr/>
          </p:nvSpPr>
          <p:spPr>
            <a:xfrm>
              <a:off x="7503975" y="28940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0" y="328"/>
                    <a:pt x="0" y="732"/>
                  </a:cubicBezTo>
                  <a:cubicBezTo>
                    <a:pt x="0" y="1135"/>
                    <a:pt x="328" y="1462"/>
                    <a:pt x="732" y="1462"/>
                  </a:cubicBezTo>
                  <a:cubicBezTo>
                    <a:pt x="1135" y="1462"/>
                    <a:pt x="1462" y="1135"/>
                    <a:pt x="1462" y="732"/>
                  </a:cubicBezTo>
                  <a:cubicBezTo>
                    <a:pt x="1462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31"/>
            <p:cNvSpPr/>
            <p:nvPr/>
          </p:nvSpPr>
          <p:spPr>
            <a:xfrm>
              <a:off x="7818288" y="289388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1" y="328"/>
                    <a:pt x="1" y="732"/>
                  </a:cubicBezTo>
                  <a:cubicBezTo>
                    <a:pt x="1" y="1135"/>
                    <a:pt x="328" y="1462"/>
                    <a:pt x="732" y="1462"/>
                  </a:cubicBezTo>
                  <a:cubicBezTo>
                    <a:pt x="1135" y="1462"/>
                    <a:pt x="1462" y="1135"/>
                    <a:pt x="1462" y="732"/>
                  </a:cubicBezTo>
                  <a:cubicBezTo>
                    <a:pt x="1462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31"/>
            <p:cNvSpPr/>
            <p:nvPr/>
          </p:nvSpPr>
          <p:spPr>
            <a:xfrm>
              <a:off x="7027475" y="59992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2" y="0"/>
                  </a:moveTo>
                  <a:cubicBezTo>
                    <a:pt x="328" y="0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31"/>
            <p:cNvSpPr/>
            <p:nvPr/>
          </p:nvSpPr>
          <p:spPr>
            <a:xfrm>
              <a:off x="6514800" y="8353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3"/>
                    <a:pt x="730" y="1463"/>
                  </a:cubicBezTo>
                  <a:cubicBezTo>
                    <a:pt x="1134" y="1463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31"/>
            <p:cNvSpPr/>
            <p:nvPr/>
          </p:nvSpPr>
          <p:spPr>
            <a:xfrm>
              <a:off x="6246575" y="100282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1"/>
            <p:cNvSpPr/>
            <p:nvPr/>
          </p:nvSpPr>
          <p:spPr>
            <a:xfrm>
              <a:off x="7223725" y="40595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1" y="328"/>
                    <a:pt x="1" y="732"/>
                  </a:cubicBezTo>
                  <a:cubicBezTo>
                    <a:pt x="1" y="1135"/>
                    <a:pt x="328" y="1462"/>
                    <a:pt x="732" y="1462"/>
                  </a:cubicBezTo>
                  <a:cubicBezTo>
                    <a:pt x="1135" y="1462"/>
                    <a:pt x="1463" y="1135"/>
                    <a:pt x="1463" y="732"/>
                  </a:cubicBezTo>
                  <a:cubicBezTo>
                    <a:pt x="1463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31"/>
            <p:cNvSpPr/>
            <p:nvPr/>
          </p:nvSpPr>
          <p:spPr>
            <a:xfrm>
              <a:off x="6841550" y="77965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8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5" y="1461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31"/>
            <p:cNvSpPr/>
            <p:nvPr/>
          </p:nvSpPr>
          <p:spPr>
            <a:xfrm>
              <a:off x="5929113" y="1288100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31"/>
            <p:cNvSpPr/>
            <p:nvPr/>
          </p:nvSpPr>
          <p:spPr>
            <a:xfrm>
              <a:off x="6075125" y="117737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31"/>
            <p:cNvSpPr/>
            <p:nvPr/>
          </p:nvSpPr>
          <p:spPr>
            <a:xfrm>
              <a:off x="8110925" y="2710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4" name="Google Shape;1254;p31"/>
          <p:cNvSpPr/>
          <p:nvPr/>
        </p:nvSpPr>
        <p:spPr>
          <a:xfrm flipH="1" rot="-270096">
            <a:off x="5110910" y="3576793"/>
            <a:ext cx="75860" cy="75912"/>
          </a:xfrm>
          <a:custGeom>
            <a:rect b="b" l="l" r="r" t="t"/>
            <a:pathLst>
              <a:path extrusionOk="0" h="1463" w="1462">
                <a:moveTo>
                  <a:pt x="731" y="0"/>
                </a:moveTo>
                <a:cubicBezTo>
                  <a:pt x="327" y="0"/>
                  <a:pt x="0" y="328"/>
                  <a:pt x="0" y="732"/>
                </a:cubicBezTo>
                <a:cubicBezTo>
                  <a:pt x="0" y="1135"/>
                  <a:pt x="327" y="1462"/>
                  <a:pt x="731" y="1462"/>
                </a:cubicBezTo>
                <a:cubicBezTo>
                  <a:pt x="1134" y="1462"/>
                  <a:pt x="1461" y="1135"/>
                  <a:pt x="1461" y="732"/>
                </a:cubicBezTo>
                <a:cubicBezTo>
                  <a:pt x="1461" y="328"/>
                  <a:pt x="1134" y="0"/>
                  <a:pt x="7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31"/>
          <p:cNvSpPr txBox="1"/>
          <p:nvPr>
            <p:ph idx="8" type="title"/>
          </p:nvPr>
        </p:nvSpPr>
        <p:spPr>
          <a:xfrm>
            <a:off x="5383508" y="3423849"/>
            <a:ext cx="541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256" name="Google Shape;1256;p31"/>
          <p:cNvSpPr txBox="1"/>
          <p:nvPr>
            <p:ph idx="15" type="subTitle"/>
          </p:nvPr>
        </p:nvSpPr>
        <p:spPr>
          <a:xfrm>
            <a:off x="5383500" y="3767463"/>
            <a:ext cx="25482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Analysis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32"/>
          <p:cNvSpPr txBox="1"/>
          <p:nvPr>
            <p:ph type="title"/>
          </p:nvPr>
        </p:nvSpPr>
        <p:spPr>
          <a:xfrm>
            <a:off x="753750" y="379475"/>
            <a:ext cx="76365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NYC Subway Delays</a:t>
            </a:r>
            <a:endParaRPr sz="3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/>
          </a:p>
        </p:txBody>
      </p:sp>
      <p:sp>
        <p:nvSpPr>
          <p:cNvPr id="1262" name="Google Shape;1262;p32"/>
          <p:cNvSpPr txBox="1"/>
          <p:nvPr>
            <p:ph idx="2" type="subTitle"/>
          </p:nvPr>
        </p:nvSpPr>
        <p:spPr>
          <a:xfrm>
            <a:off x="753750" y="1000575"/>
            <a:ext cx="5949900" cy="2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</a:rPr>
              <a:t>The Problem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rgbClr val="000000"/>
                </a:solidFill>
              </a:rPr>
              <a:t>Frequent Delays</a:t>
            </a:r>
            <a:r>
              <a:rPr lang="en" sz="1600">
                <a:solidFill>
                  <a:srgbClr val="000000"/>
                </a:solidFill>
              </a:rPr>
              <a:t>: NYC subway delays disrupt commutes, increase rider frustration, and impact worker productivity.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rgbClr val="000000"/>
                </a:solidFill>
              </a:rPr>
              <a:t>Commuter Impact</a:t>
            </a:r>
            <a:r>
              <a:rPr lang="en" sz="1600">
                <a:solidFill>
                  <a:srgbClr val="000000"/>
                </a:solidFill>
              </a:rPr>
              <a:t>: Millions of daily riders face uncertainty about arrival times and potential missed connections.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rgbClr val="000000"/>
                </a:solidFill>
              </a:rPr>
              <a:t>Operational Inefficiencies</a:t>
            </a:r>
            <a:r>
              <a:rPr lang="en" sz="1600">
                <a:solidFill>
                  <a:srgbClr val="000000"/>
                </a:solidFill>
              </a:rPr>
              <a:t>: Unanticipated delays strain subway operators, reduce scheduling efficiency, and increase costs.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grpSp>
        <p:nvGrpSpPr>
          <p:cNvPr id="1263" name="Google Shape;1263;p32"/>
          <p:cNvGrpSpPr/>
          <p:nvPr/>
        </p:nvGrpSpPr>
        <p:grpSpPr>
          <a:xfrm rot="204526">
            <a:off x="8102686" y="1955831"/>
            <a:ext cx="1358227" cy="6377825"/>
            <a:chOff x="4851025" y="424250"/>
            <a:chExt cx="654450" cy="3073100"/>
          </a:xfrm>
        </p:grpSpPr>
        <p:sp>
          <p:nvSpPr>
            <p:cNvPr id="1264" name="Google Shape;1264;p32"/>
            <p:cNvSpPr/>
            <p:nvPr/>
          </p:nvSpPr>
          <p:spPr>
            <a:xfrm>
              <a:off x="4851025" y="448600"/>
              <a:ext cx="631325" cy="3024400"/>
            </a:xfrm>
            <a:custGeom>
              <a:rect b="b" l="l" r="r" t="t"/>
              <a:pathLst>
                <a:path extrusionOk="0" h="120976" w="25253">
                  <a:moveTo>
                    <a:pt x="17263" y="1"/>
                  </a:moveTo>
                  <a:cubicBezTo>
                    <a:pt x="16919" y="1"/>
                    <a:pt x="16578" y="145"/>
                    <a:pt x="16337" y="427"/>
                  </a:cubicBezTo>
                  <a:lnTo>
                    <a:pt x="1215" y="18082"/>
                  </a:lnTo>
                  <a:cubicBezTo>
                    <a:pt x="486" y="18933"/>
                    <a:pt x="1" y="20417"/>
                    <a:pt x="87" y="21534"/>
                  </a:cubicBezTo>
                  <a:lnTo>
                    <a:pt x="1840" y="44229"/>
                  </a:lnTo>
                  <a:cubicBezTo>
                    <a:pt x="1927" y="45346"/>
                    <a:pt x="2634" y="46738"/>
                    <a:pt x="3486" y="47467"/>
                  </a:cubicBezTo>
                  <a:lnTo>
                    <a:pt x="17422" y="59405"/>
                  </a:lnTo>
                  <a:cubicBezTo>
                    <a:pt x="17790" y="59720"/>
                    <a:pt x="18186" y="60500"/>
                    <a:pt x="18223" y="60982"/>
                  </a:cubicBezTo>
                  <a:lnTo>
                    <a:pt x="22773" y="119851"/>
                  </a:lnTo>
                  <a:cubicBezTo>
                    <a:pt x="22798" y="120187"/>
                    <a:pt x="22958" y="120480"/>
                    <a:pt x="23194" y="120682"/>
                  </a:cubicBezTo>
                  <a:cubicBezTo>
                    <a:pt x="23409" y="120866"/>
                    <a:pt x="23686" y="120975"/>
                    <a:pt x="23985" y="120975"/>
                  </a:cubicBezTo>
                  <a:cubicBezTo>
                    <a:pt x="24016" y="120975"/>
                    <a:pt x="24048" y="120974"/>
                    <a:pt x="24081" y="120972"/>
                  </a:cubicBezTo>
                  <a:cubicBezTo>
                    <a:pt x="24752" y="120920"/>
                    <a:pt x="25253" y="120334"/>
                    <a:pt x="25201" y="119664"/>
                  </a:cubicBezTo>
                  <a:lnTo>
                    <a:pt x="20652" y="60795"/>
                  </a:lnTo>
                  <a:cubicBezTo>
                    <a:pt x="20565" y="59676"/>
                    <a:pt x="19858" y="58284"/>
                    <a:pt x="19007" y="57555"/>
                  </a:cubicBezTo>
                  <a:lnTo>
                    <a:pt x="5070" y="45618"/>
                  </a:lnTo>
                  <a:cubicBezTo>
                    <a:pt x="4702" y="45304"/>
                    <a:pt x="4306" y="44522"/>
                    <a:pt x="4269" y="44041"/>
                  </a:cubicBezTo>
                  <a:lnTo>
                    <a:pt x="2516" y="21347"/>
                  </a:lnTo>
                  <a:cubicBezTo>
                    <a:pt x="2478" y="20866"/>
                    <a:pt x="2750" y="20033"/>
                    <a:pt x="3065" y="19666"/>
                  </a:cubicBezTo>
                  <a:lnTo>
                    <a:pt x="18187" y="2011"/>
                  </a:lnTo>
                  <a:cubicBezTo>
                    <a:pt x="18624" y="1500"/>
                    <a:pt x="18564" y="732"/>
                    <a:pt x="18054" y="293"/>
                  </a:cubicBezTo>
                  <a:cubicBezTo>
                    <a:pt x="17825" y="97"/>
                    <a:pt x="17543" y="1"/>
                    <a:pt x="17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32"/>
            <p:cNvSpPr/>
            <p:nvPr/>
          </p:nvSpPr>
          <p:spPr>
            <a:xfrm>
              <a:off x="5227775" y="424250"/>
              <a:ext cx="109600" cy="109650"/>
            </a:xfrm>
            <a:custGeom>
              <a:rect b="b" l="l" r="r" t="t"/>
              <a:pathLst>
                <a:path extrusionOk="0" h="4386" w="4384">
                  <a:moveTo>
                    <a:pt x="2191" y="1"/>
                  </a:moveTo>
                  <a:cubicBezTo>
                    <a:pt x="982" y="1"/>
                    <a:pt x="0" y="982"/>
                    <a:pt x="0" y="2193"/>
                  </a:cubicBezTo>
                  <a:cubicBezTo>
                    <a:pt x="0" y="3404"/>
                    <a:pt x="982" y="4385"/>
                    <a:pt x="2191" y="4385"/>
                  </a:cubicBezTo>
                  <a:cubicBezTo>
                    <a:pt x="3402" y="4385"/>
                    <a:pt x="4383" y="3404"/>
                    <a:pt x="4383" y="2193"/>
                  </a:cubicBezTo>
                  <a:cubicBezTo>
                    <a:pt x="4383" y="982"/>
                    <a:pt x="3402" y="1"/>
                    <a:pt x="2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2"/>
            <p:cNvSpPr/>
            <p:nvPr/>
          </p:nvSpPr>
          <p:spPr>
            <a:xfrm>
              <a:off x="5395875" y="3387725"/>
              <a:ext cx="109600" cy="109625"/>
            </a:xfrm>
            <a:custGeom>
              <a:rect b="b" l="l" r="r" t="t"/>
              <a:pathLst>
                <a:path extrusionOk="0" h="4385" w="4384">
                  <a:moveTo>
                    <a:pt x="2193" y="0"/>
                  </a:moveTo>
                  <a:cubicBezTo>
                    <a:pt x="982" y="0"/>
                    <a:pt x="1" y="982"/>
                    <a:pt x="1" y="2193"/>
                  </a:cubicBezTo>
                  <a:cubicBezTo>
                    <a:pt x="1" y="3403"/>
                    <a:pt x="982" y="4385"/>
                    <a:pt x="2193" y="4385"/>
                  </a:cubicBezTo>
                  <a:cubicBezTo>
                    <a:pt x="3403" y="4385"/>
                    <a:pt x="4384" y="3403"/>
                    <a:pt x="4384" y="2193"/>
                  </a:cubicBezTo>
                  <a:cubicBezTo>
                    <a:pt x="4384" y="982"/>
                    <a:pt x="3403" y="0"/>
                    <a:pt x="2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2"/>
            <p:cNvSpPr/>
            <p:nvPr/>
          </p:nvSpPr>
          <p:spPr>
            <a:xfrm>
              <a:off x="5327225" y="204755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1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3"/>
                    <a:pt x="731" y="1463"/>
                  </a:cubicBezTo>
                  <a:cubicBezTo>
                    <a:pt x="1133" y="1463"/>
                    <a:pt x="1461" y="1135"/>
                    <a:pt x="1461" y="731"/>
                  </a:cubicBezTo>
                  <a:cubicBezTo>
                    <a:pt x="1461" y="328"/>
                    <a:pt x="1133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32"/>
            <p:cNvSpPr/>
            <p:nvPr/>
          </p:nvSpPr>
          <p:spPr>
            <a:xfrm>
              <a:off x="4873475" y="107580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7"/>
                    <a:pt x="1" y="731"/>
                  </a:cubicBezTo>
                  <a:cubicBezTo>
                    <a:pt x="1" y="1134"/>
                    <a:pt x="327" y="1462"/>
                    <a:pt x="731" y="1462"/>
                  </a:cubicBezTo>
                  <a:cubicBezTo>
                    <a:pt x="1134" y="1462"/>
                    <a:pt x="1461" y="1134"/>
                    <a:pt x="1461" y="731"/>
                  </a:cubicBezTo>
                  <a:cubicBezTo>
                    <a:pt x="1461" y="327"/>
                    <a:pt x="1134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32"/>
            <p:cNvSpPr/>
            <p:nvPr/>
          </p:nvSpPr>
          <p:spPr>
            <a:xfrm>
              <a:off x="5221675" y="18340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2"/>
                    <a:pt x="730" y="1462"/>
                  </a:cubicBezTo>
                  <a:cubicBezTo>
                    <a:pt x="1134" y="1462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32"/>
            <p:cNvSpPr/>
            <p:nvPr/>
          </p:nvSpPr>
          <p:spPr>
            <a:xfrm>
              <a:off x="5373750" y="26690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1" y="0"/>
                  </a:moveTo>
                  <a:cubicBezTo>
                    <a:pt x="327" y="0"/>
                    <a:pt x="0" y="328"/>
                    <a:pt x="0" y="732"/>
                  </a:cubicBezTo>
                  <a:cubicBezTo>
                    <a:pt x="0" y="1135"/>
                    <a:pt x="327" y="1462"/>
                    <a:pt x="731" y="1462"/>
                  </a:cubicBezTo>
                  <a:cubicBezTo>
                    <a:pt x="1134" y="1462"/>
                    <a:pt x="1461" y="1135"/>
                    <a:pt x="1461" y="732"/>
                  </a:cubicBezTo>
                  <a:cubicBezTo>
                    <a:pt x="1461" y="328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32"/>
            <p:cNvSpPr/>
            <p:nvPr/>
          </p:nvSpPr>
          <p:spPr>
            <a:xfrm>
              <a:off x="5387700" y="285332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32"/>
            <p:cNvSpPr/>
            <p:nvPr/>
          </p:nvSpPr>
          <p:spPr>
            <a:xfrm>
              <a:off x="5361650" y="2467050"/>
              <a:ext cx="36575" cy="36525"/>
            </a:xfrm>
            <a:custGeom>
              <a:rect b="b" l="l" r="r" t="t"/>
              <a:pathLst>
                <a:path extrusionOk="0" h="1461" w="1463">
                  <a:moveTo>
                    <a:pt x="732" y="0"/>
                  </a:moveTo>
                  <a:cubicBezTo>
                    <a:pt x="328" y="0"/>
                    <a:pt x="1" y="326"/>
                    <a:pt x="1" y="730"/>
                  </a:cubicBezTo>
                  <a:cubicBezTo>
                    <a:pt x="1" y="1133"/>
                    <a:pt x="328" y="1461"/>
                    <a:pt x="732" y="1461"/>
                  </a:cubicBezTo>
                  <a:cubicBezTo>
                    <a:pt x="1135" y="1461"/>
                    <a:pt x="1462" y="1133"/>
                    <a:pt x="1462" y="730"/>
                  </a:cubicBezTo>
                  <a:cubicBezTo>
                    <a:pt x="1462" y="326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32"/>
            <p:cNvSpPr/>
            <p:nvPr/>
          </p:nvSpPr>
          <p:spPr>
            <a:xfrm>
              <a:off x="5341550" y="22350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2" y="0"/>
                  </a:moveTo>
                  <a:cubicBezTo>
                    <a:pt x="328" y="0"/>
                    <a:pt x="0" y="328"/>
                    <a:pt x="0" y="731"/>
                  </a:cubicBezTo>
                  <a:cubicBezTo>
                    <a:pt x="0" y="1135"/>
                    <a:pt x="328" y="1462"/>
                    <a:pt x="732" y="1462"/>
                  </a:cubicBezTo>
                  <a:cubicBezTo>
                    <a:pt x="1134" y="1462"/>
                    <a:pt x="1462" y="1135"/>
                    <a:pt x="1462" y="731"/>
                  </a:cubicBezTo>
                  <a:cubicBezTo>
                    <a:pt x="1462" y="328"/>
                    <a:pt x="1134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32"/>
            <p:cNvSpPr/>
            <p:nvPr/>
          </p:nvSpPr>
          <p:spPr>
            <a:xfrm>
              <a:off x="4909550" y="1510625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3"/>
                    <a:pt x="730" y="1463"/>
                  </a:cubicBezTo>
                  <a:cubicBezTo>
                    <a:pt x="1134" y="1463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32"/>
            <p:cNvSpPr/>
            <p:nvPr/>
          </p:nvSpPr>
          <p:spPr>
            <a:xfrm>
              <a:off x="5044100" y="1681925"/>
              <a:ext cx="36550" cy="36525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7" y="0"/>
                    <a:pt x="1" y="328"/>
                    <a:pt x="1" y="731"/>
                  </a:cubicBezTo>
                  <a:cubicBezTo>
                    <a:pt x="1" y="1134"/>
                    <a:pt x="327" y="1461"/>
                    <a:pt x="731" y="1461"/>
                  </a:cubicBezTo>
                  <a:cubicBezTo>
                    <a:pt x="1134" y="1461"/>
                    <a:pt x="1461" y="1134"/>
                    <a:pt x="1461" y="731"/>
                  </a:cubicBezTo>
                  <a:cubicBezTo>
                    <a:pt x="1461" y="328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32"/>
            <p:cNvSpPr/>
            <p:nvPr/>
          </p:nvSpPr>
          <p:spPr>
            <a:xfrm>
              <a:off x="4936175" y="84387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7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32"/>
            <p:cNvSpPr/>
            <p:nvPr/>
          </p:nvSpPr>
          <p:spPr>
            <a:xfrm>
              <a:off x="5133850" y="61307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8"/>
                    <a:pt x="1" y="731"/>
                  </a:cubicBezTo>
                  <a:cubicBezTo>
                    <a:pt x="1" y="1135"/>
                    <a:pt x="327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32"/>
            <p:cNvSpPr/>
            <p:nvPr/>
          </p:nvSpPr>
          <p:spPr>
            <a:xfrm>
              <a:off x="5245975" y="4424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2"/>
            <p:cNvSpPr/>
            <p:nvPr/>
          </p:nvSpPr>
          <p:spPr>
            <a:xfrm>
              <a:off x="5414063" y="34059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32"/>
            <p:cNvSpPr/>
            <p:nvPr/>
          </p:nvSpPr>
          <p:spPr>
            <a:xfrm>
              <a:off x="5407211" y="3113013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1" name="Google Shape;1281;p32"/>
          <p:cNvGrpSpPr/>
          <p:nvPr/>
        </p:nvGrpSpPr>
        <p:grpSpPr>
          <a:xfrm rot="-5400000">
            <a:off x="8665367" y="2711355"/>
            <a:ext cx="2186019" cy="4663683"/>
            <a:chOff x="3061750" y="2798625"/>
            <a:chExt cx="1053300" cy="2247125"/>
          </a:xfrm>
        </p:grpSpPr>
        <p:grpSp>
          <p:nvGrpSpPr>
            <p:cNvPr id="1282" name="Google Shape;1282;p32"/>
            <p:cNvGrpSpPr/>
            <p:nvPr/>
          </p:nvGrpSpPr>
          <p:grpSpPr>
            <a:xfrm>
              <a:off x="3061750" y="2798625"/>
              <a:ext cx="1053300" cy="2247125"/>
              <a:chOff x="3682050" y="2775150"/>
              <a:chExt cx="1053300" cy="2247125"/>
            </a:xfrm>
          </p:grpSpPr>
          <p:sp>
            <p:nvSpPr>
              <p:cNvPr id="1283" name="Google Shape;1283;p32"/>
              <p:cNvSpPr/>
              <p:nvPr/>
            </p:nvSpPr>
            <p:spPr>
              <a:xfrm>
                <a:off x="3682050" y="2798775"/>
                <a:ext cx="1028200" cy="2199125"/>
              </a:xfrm>
              <a:custGeom>
                <a:rect b="b" l="l" r="r" t="t"/>
                <a:pathLst>
                  <a:path extrusionOk="0" h="87965" w="41128">
                    <a:moveTo>
                      <a:pt x="25100" y="0"/>
                    </a:moveTo>
                    <a:cubicBezTo>
                      <a:pt x="23851" y="0"/>
                      <a:pt x="22627" y="507"/>
                      <a:pt x="21744" y="1390"/>
                    </a:cubicBezTo>
                    <a:lnTo>
                      <a:pt x="11965" y="11169"/>
                    </a:lnTo>
                    <a:cubicBezTo>
                      <a:pt x="0" y="23134"/>
                      <a:pt x="0" y="42602"/>
                      <a:pt x="11965" y="54566"/>
                    </a:cubicBezTo>
                    <a:lnTo>
                      <a:pt x="16700" y="59302"/>
                    </a:lnTo>
                    <a:cubicBezTo>
                      <a:pt x="16747" y="59349"/>
                      <a:pt x="16775" y="59414"/>
                      <a:pt x="16775" y="59480"/>
                    </a:cubicBezTo>
                    <a:lnTo>
                      <a:pt x="16761" y="75497"/>
                    </a:lnTo>
                    <a:cubicBezTo>
                      <a:pt x="16761" y="75564"/>
                      <a:pt x="16735" y="75629"/>
                      <a:pt x="16687" y="75676"/>
                    </a:cubicBezTo>
                    <a:lnTo>
                      <a:pt x="6478" y="85885"/>
                    </a:lnTo>
                    <a:cubicBezTo>
                      <a:pt x="6002" y="86361"/>
                      <a:pt x="6002" y="87133"/>
                      <a:pt x="6478" y="87607"/>
                    </a:cubicBezTo>
                    <a:cubicBezTo>
                      <a:pt x="6716" y="87845"/>
                      <a:pt x="7027" y="87964"/>
                      <a:pt x="7339" y="87964"/>
                    </a:cubicBezTo>
                    <a:cubicBezTo>
                      <a:pt x="7650" y="87964"/>
                      <a:pt x="7962" y="87845"/>
                      <a:pt x="8200" y="87607"/>
                    </a:cubicBezTo>
                    <a:lnTo>
                      <a:pt x="18410" y="77399"/>
                    </a:lnTo>
                    <a:cubicBezTo>
                      <a:pt x="18910" y="76898"/>
                      <a:pt x="19196" y="76206"/>
                      <a:pt x="19197" y="75499"/>
                    </a:cubicBezTo>
                    <a:lnTo>
                      <a:pt x="19210" y="59481"/>
                    </a:lnTo>
                    <a:cubicBezTo>
                      <a:pt x="19210" y="58774"/>
                      <a:pt x="18923" y="58081"/>
                      <a:pt x="18422" y="57580"/>
                    </a:cubicBezTo>
                    <a:lnTo>
                      <a:pt x="13687" y="52844"/>
                    </a:lnTo>
                    <a:cubicBezTo>
                      <a:pt x="2671" y="41829"/>
                      <a:pt x="2671" y="23907"/>
                      <a:pt x="13687" y="12891"/>
                    </a:cubicBezTo>
                    <a:lnTo>
                      <a:pt x="23466" y="3112"/>
                    </a:lnTo>
                    <a:cubicBezTo>
                      <a:pt x="23896" y="2682"/>
                      <a:pt x="24492" y="2435"/>
                      <a:pt x="25099" y="2435"/>
                    </a:cubicBezTo>
                    <a:lnTo>
                      <a:pt x="39910" y="2435"/>
                    </a:lnTo>
                    <a:cubicBezTo>
                      <a:pt x="40582" y="2435"/>
                      <a:pt x="41127" y="1891"/>
                      <a:pt x="41127" y="1218"/>
                    </a:cubicBezTo>
                    <a:cubicBezTo>
                      <a:pt x="41127" y="882"/>
                      <a:pt x="40990" y="577"/>
                      <a:pt x="40770" y="357"/>
                    </a:cubicBezTo>
                    <a:lnTo>
                      <a:pt x="40771" y="356"/>
                    </a:lnTo>
                    <a:cubicBezTo>
                      <a:pt x="40550" y="136"/>
                      <a:pt x="40246" y="0"/>
                      <a:pt x="399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32"/>
              <p:cNvSpPr/>
              <p:nvPr/>
            </p:nvSpPr>
            <p:spPr>
              <a:xfrm>
                <a:off x="3810700" y="4912625"/>
                <a:ext cx="109625" cy="109650"/>
              </a:xfrm>
              <a:custGeom>
                <a:rect b="b" l="l" r="r" t="t"/>
                <a:pathLst>
                  <a:path extrusionOk="0" h="4386" w="4385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4"/>
                      <a:pt x="982" y="4385"/>
                      <a:pt x="2193" y="4385"/>
                    </a:cubicBezTo>
                    <a:cubicBezTo>
                      <a:pt x="3403" y="4385"/>
                      <a:pt x="4385" y="3404"/>
                      <a:pt x="4385" y="2193"/>
                    </a:cubicBezTo>
                    <a:cubicBezTo>
                      <a:pt x="4385" y="982"/>
                      <a:pt x="3403" y="1"/>
                      <a:pt x="21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32"/>
              <p:cNvSpPr/>
              <p:nvPr/>
            </p:nvSpPr>
            <p:spPr>
              <a:xfrm>
                <a:off x="4625725" y="2775150"/>
                <a:ext cx="109625" cy="109625"/>
              </a:xfrm>
              <a:custGeom>
                <a:rect b="b" l="l" r="r" t="t"/>
                <a:pathLst>
                  <a:path extrusionOk="0" h="4385" w="4385">
                    <a:moveTo>
                      <a:pt x="2192" y="0"/>
                    </a:moveTo>
                    <a:cubicBezTo>
                      <a:pt x="982" y="0"/>
                      <a:pt x="0" y="983"/>
                      <a:pt x="0" y="2192"/>
                    </a:cubicBezTo>
                    <a:cubicBezTo>
                      <a:pt x="0" y="3403"/>
                      <a:pt x="982" y="4384"/>
                      <a:pt x="2192" y="4384"/>
                    </a:cubicBezTo>
                    <a:cubicBezTo>
                      <a:pt x="3403" y="4384"/>
                      <a:pt x="4384" y="3403"/>
                      <a:pt x="4384" y="2192"/>
                    </a:cubicBezTo>
                    <a:cubicBezTo>
                      <a:pt x="4384" y="983"/>
                      <a:pt x="3403" y="0"/>
                      <a:pt x="21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32"/>
              <p:cNvSpPr/>
              <p:nvPr/>
            </p:nvSpPr>
            <p:spPr>
              <a:xfrm>
                <a:off x="3970575" y="482582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0"/>
                    </a:moveTo>
                    <a:cubicBezTo>
                      <a:pt x="328" y="0"/>
                      <a:pt x="0" y="328"/>
                      <a:pt x="0" y="732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2" y="1135"/>
                      <a:pt x="1462" y="732"/>
                    </a:cubicBezTo>
                    <a:cubicBezTo>
                      <a:pt x="1462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32"/>
              <p:cNvSpPr/>
              <p:nvPr/>
            </p:nvSpPr>
            <p:spPr>
              <a:xfrm>
                <a:off x="3935550" y="407350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0" y="1"/>
                    </a:moveTo>
                    <a:cubicBezTo>
                      <a:pt x="328" y="1"/>
                      <a:pt x="0" y="327"/>
                      <a:pt x="0" y="731"/>
                    </a:cubicBezTo>
                    <a:cubicBezTo>
                      <a:pt x="0" y="1134"/>
                      <a:pt x="328" y="1462"/>
                      <a:pt x="730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32"/>
              <p:cNvSpPr/>
              <p:nvPr/>
            </p:nvSpPr>
            <p:spPr>
              <a:xfrm>
                <a:off x="3827000" y="38912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2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4"/>
                      <a:pt x="328" y="1461"/>
                      <a:pt x="732" y="1461"/>
                    </a:cubicBezTo>
                    <a:cubicBezTo>
                      <a:pt x="1134" y="1461"/>
                      <a:pt x="1462" y="1134"/>
                      <a:pt x="1462" y="731"/>
                    </a:cubicBezTo>
                    <a:cubicBezTo>
                      <a:pt x="1462" y="327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32"/>
              <p:cNvSpPr/>
              <p:nvPr/>
            </p:nvSpPr>
            <p:spPr>
              <a:xfrm>
                <a:off x="4449975" y="28122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4"/>
                      <a:pt x="328" y="1461"/>
                      <a:pt x="731" y="1461"/>
                    </a:cubicBezTo>
                    <a:cubicBezTo>
                      <a:pt x="1135" y="1461"/>
                      <a:pt x="1463" y="1134"/>
                      <a:pt x="1463" y="731"/>
                    </a:cubicBezTo>
                    <a:cubicBezTo>
                      <a:pt x="1463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32"/>
              <p:cNvSpPr/>
              <p:nvPr/>
            </p:nvSpPr>
            <p:spPr>
              <a:xfrm>
                <a:off x="4210925" y="285472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1" y="1463"/>
                    </a:cubicBezTo>
                    <a:cubicBezTo>
                      <a:pt x="1135" y="1463"/>
                      <a:pt x="1462" y="1135"/>
                      <a:pt x="1462" y="732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32"/>
              <p:cNvSpPr/>
              <p:nvPr/>
            </p:nvSpPr>
            <p:spPr>
              <a:xfrm>
                <a:off x="4088325" y="42263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32"/>
              <p:cNvSpPr/>
              <p:nvPr/>
            </p:nvSpPr>
            <p:spPr>
              <a:xfrm>
                <a:off x="3910700" y="316855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2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3"/>
                      <a:pt x="328" y="1461"/>
                      <a:pt x="732" y="1461"/>
                    </a:cubicBezTo>
                    <a:cubicBezTo>
                      <a:pt x="1134" y="1461"/>
                      <a:pt x="1462" y="1133"/>
                      <a:pt x="1462" y="731"/>
                    </a:cubicBezTo>
                    <a:cubicBezTo>
                      <a:pt x="1462" y="327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32"/>
              <p:cNvSpPr/>
              <p:nvPr/>
            </p:nvSpPr>
            <p:spPr>
              <a:xfrm>
                <a:off x="3825500" y="332710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32"/>
              <p:cNvSpPr/>
              <p:nvPr/>
            </p:nvSpPr>
            <p:spPr>
              <a:xfrm>
                <a:off x="3773550" y="36906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32"/>
              <p:cNvSpPr/>
              <p:nvPr/>
            </p:nvSpPr>
            <p:spPr>
              <a:xfrm>
                <a:off x="3773150" y="350827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2"/>
                    </a:cubicBezTo>
                    <a:cubicBezTo>
                      <a:pt x="1" y="1135"/>
                      <a:pt x="328" y="1463"/>
                      <a:pt x="731" y="1463"/>
                    </a:cubicBezTo>
                    <a:cubicBezTo>
                      <a:pt x="1135" y="1463"/>
                      <a:pt x="1463" y="1135"/>
                      <a:pt x="1463" y="732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32"/>
              <p:cNvSpPr/>
              <p:nvPr/>
            </p:nvSpPr>
            <p:spPr>
              <a:xfrm>
                <a:off x="4643938" y="279390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32"/>
              <p:cNvSpPr/>
              <p:nvPr/>
            </p:nvSpPr>
            <p:spPr>
              <a:xfrm>
                <a:off x="3828900" y="493085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98" name="Google Shape;1298;p32"/>
            <p:cNvSpPr/>
            <p:nvPr/>
          </p:nvSpPr>
          <p:spPr>
            <a:xfrm>
              <a:off x="3490975" y="4659875"/>
              <a:ext cx="36525" cy="36550"/>
            </a:xfrm>
            <a:custGeom>
              <a:rect b="b" l="l" r="r" t="t"/>
              <a:pathLst>
                <a:path extrusionOk="0" h="1462" w="1461">
                  <a:moveTo>
                    <a:pt x="731" y="0"/>
                  </a:moveTo>
                  <a:cubicBezTo>
                    <a:pt x="328" y="0"/>
                    <a:pt x="0" y="327"/>
                    <a:pt x="0" y="731"/>
                  </a:cubicBezTo>
                  <a:cubicBezTo>
                    <a:pt x="0" y="1135"/>
                    <a:pt x="328" y="1461"/>
                    <a:pt x="731" y="1461"/>
                  </a:cubicBezTo>
                  <a:cubicBezTo>
                    <a:pt x="1135" y="1461"/>
                    <a:pt x="1461" y="1135"/>
                    <a:pt x="1461" y="731"/>
                  </a:cubicBezTo>
                  <a:cubicBezTo>
                    <a:pt x="1461" y="327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32"/>
            <p:cNvSpPr/>
            <p:nvPr/>
          </p:nvSpPr>
          <p:spPr>
            <a:xfrm>
              <a:off x="3422350" y="3046500"/>
              <a:ext cx="36550" cy="36525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7" y="0"/>
                    <a:pt x="1" y="327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2"/>
            <p:cNvSpPr/>
            <p:nvPr/>
          </p:nvSpPr>
          <p:spPr>
            <a:xfrm>
              <a:off x="3490950" y="445482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1" y="1"/>
                  </a:moveTo>
                  <a:cubicBezTo>
                    <a:pt x="328" y="1"/>
                    <a:pt x="1" y="328"/>
                    <a:pt x="1" y="731"/>
                  </a:cubicBezTo>
                  <a:cubicBezTo>
                    <a:pt x="1" y="1135"/>
                    <a:pt x="328" y="1461"/>
                    <a:pt x="731" y="1461"/>
                  </a:cubicBezTo>
                  <a:cubicBezTo>
                    <a:pt x="1135" y="1461"/>
                    <a:pt x="1463" y="1135"/>
                    <a:pt x="1463" y="731"/>
                  </a:cubicBezTo>
                  <a:cubicBezTo>
                    <a:pt x="1463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1" name="Google Shape;1301;p32"/>
          <p:cNvGrpSpPr/>
          <p:nvPr/>
        </p:nvGrpSpPr>
        <p:grpSpPr>
          <a:xfrm rot="-5400000">
            <a:off x="6581539" y="4088803"/>
            <a:ext cx="4755675" cy="2338198"/>
            <a:chOff x="5910900" y="252875"/>
            <a:chExt cx="2291450" cy="1126625"/>
          </a:xfrm>
        </p:grpSpPr>
        <p:sp>
          <p:nvSpPr>
            <p:cNvPr id="1302" name="Google Shape;1302;p32"/>
            <p:cNvSpPr/>
            <p:nvPr/>
          </p:nvSpPr>
          <p:spPr>
            <a:xfrm>
              <a:off x="5932300" y="277225"/>
              <a:ext cx="2245700" cy="1077950"/>
            </a:xfrm>
            <a:custGeom>
              <a:rect b="b" l="l" r="r" t="t"/>
              <a:pathLst>
                <a:path extrusionOk="0" h="43118" w="89828">
                  <a:moveTo>
                    <a:pt x="58394" y="0"/>
                  </a:moveTo>
                  <a:cubicBezTo>
                    <a:pt x="57274" y="0"/>
                    <a:pt x="55831" y="598"/>
                    <a:pt x="55038" y="1390"/>
                  </a:cubicBezTo>
                  <a:lnTo>
                    <a:pt x="35308" y="21121"/>
                  </a:lnTo>
                  <a:cubicBezTo>
                    <a:pt x="34966" y="21462"/>
                    <a:pt x="34157" y="21798"/>
                    <a:pt x="33674" y="21798"/>
                  </a:cubicBezTo>
                  <a:lnTo>
                    <a:pt x="21682" y="21798"/>
                  </a:lnTo>
                  <a:cubicBezTo>
                    <a:pt x="20561" y="21798"/>
                    <a:pt x="19119" y="22395"/>
                    <a:pt x="18327" y="23188"/>
                  </a:cubicBezTo>
                  <a:lnTo>
                    <a:pt x="477" y="41038"/>
                  </a:lnTo>
                  <a:cubicBezTo>
                    <a:pt x="1" y="41514"/>
                    <a:pt x="1" y="42286"/>
                    <a:pt x="477" y="42760"/>
                  </a:cubicBezTo>
                  <a:cubicBezTo>
                    <a:pt x="714" y="42999"/>
                    <a:pt x="1026" y="43117"/>
                    <a:pt x="1337" y="43117"/>
                  </a:cubicBezTo>
                  <a:cubicBezTo>
                    <a:pt x="1649" y="43117"/>
                    <a:pt x="1960" y="42999"/>
                    <a:pt x="2199" y="42760"/>
                  </a:cubicBezTo>
                  <a:lnTo>
                    <a:pt x="20049" y="24910"/>
                  </a:lnTo>
                  <a:cubicBezTo>
                    <a:pt x="20390" y="24568"/>
                    <a:pt x="21199" y="24233"/>
                    <a:pt x="21682" y="24233"/>
                  </a:cubicBezTo>
                  <a:lnTo>
                    <a:pt x="33674" y="24233"/>
                  </a:lnTo>
                  <a:cubicBezTo>
                    <a:pt x="34795" y="24233"/>
                    <a:pt x="36237" y="23636"/>
                    <a:pt x="37030" y="22843"/>
                  </a:cubicBezTo>
                  <a:lnTo>
                    <a:pt x="56760" y="3113"/>
                  </a:lnTo>
                  <a:cubicBezTo>
                    <a:pt x="57101" y="2771"/>
                    <a:pt x="57911" y="2436"/>
                    <a:pt x="58394" y="2436"/>
                  </a:cubicBezTo>
                  <a:lnTo>
                    <a:pt x="88610" y="2436"/>
                  </a:lnTo>
                  <a:cubicBezTo>
                    <a:pt x="89282" y="2436"/>
                    <a:pt x="89827" y="1891"/>
                    <a:pt x="89827" y="1218"/>
                  </a:cubicBezTo>
                  <a:cubicBezTo>
                    <a:pt x="89827" y="546"/>
                    <a:pt x="89282" y="0"/>
                    <a:pt x="886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32"/>
            <p:cNvSpPr/>
            <p:nvPr/>
          </p:nvSpPr>
          <p:spPr>
            <a:xfrm>
              <a:off x="5910900" y="1269900"/>
              <a:ext cx="109650" cy="109600"/>
            </a:xfrm>
            <a:custGeom>
              <a:rect b="b" l="l" r="r" t="t"/>
              <a:pathLst>
                <a:path extrusionOk="0" h="4384" w="4386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2"/>
                    <a:pt x="982" y="4384"/>
                    <a:pt x="2193" y="4384"/>
                  </a:cubicBezTo>
                  <a:cubicBezTo>
                    <a:pt x="3404" y="4384"/>
                    <a:pt x="4385" y="3402"/>
                    <a:pt x="4385" y="2193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32"/>
            <p:cNvSpPr/>
            <p:nvPr/>
          </p:nvSpPr>
          <p:spPr>
            <a:xfrm>
              <a:off x="8092725" y="252875"/>
              <a:ext cx="109625" cy="109600"/>
            </a:xfrm>
            <a:custGeom>
              <a:rect b="b" l="l" r="r" t="t"/>
              <a:pathLst>
                <a:path extrusionOk="0" h="4384" w="4385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2"/>
                    <a:pt x="982" y="4384"/>
                    <a:pt x="2193" y="4384"/>
                  </a:cubicBezTo>
                  <a:cubicBezTo>
                    <a:pt x="3404" y="4384"/>
                    <a:pt x="4385" y="3402"/>
                    <a:pt x="4385" y="2193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32"/>
            <p:cNvSpPr/>
            <p:nvPr/>
          </p:nvSpPr>
          <p:spPr>
            <a:xfrm>
              <a:off x="7503975" y="28940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0" y="328"/>
                    <a:pt x="0" y="732"/>
                  </a:cubicBezTo>
                  <a:cubicBezTo>
                    <a:pt x="0" y="1135"/>
                    <a:pt x="328" y="1462"/>
                    <a:pt x="732" y="1462"/>
                  </a:cubicBezTo>
                  <a:cubicBezTo>
                    <a:pt x="1135" y="1462"/>
                    <a:pt x="1462" y="1135"/>
                    <a:pt x="1462" y="732"/>
                  </a:cubicBezTo>
                  <a:cubicBezTo>
                    <a:pt x="1462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32"/>
            <p:cNvSpPr/>
            <p:nvPr/>
          </p:nvSpPr>
          <p:spPr>
            <a:xfrm>
              <a:off x="7818288" y="289388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1" y="328"/>
                    <a:pt x="1" y="732"/>
                  </a:cubicBezTo>
                  <a:cubicBezTo>
                    <a:pt x="1" y="1135"/>
                    <a:pt x="328" y="1462"/>
                    <a:pt x="732" y="1462"/>
                  </a:cubicBezTo>
                  <a:cubicBezTo>
                    <a:pt x="1135" y="1462"/>
                    <a:pt x="1462" y="1135"/>
                    <a:pt x="1462" y="732"/>
                  </a:cubicBezTo>
                  <a:cubicBezTo>
                    <a:pt x="1462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32"/>
            <p:cNvSpPr/>
            <p:nvPr/>
          </p:nvSpPr>
          <p:spPr>
            <a:xfrm>
              <a:off x="7027475" y="59992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2" y="0"/>
                  </a:moveTo>
                  <a:cubicBezTo>
                    <a:pt x="328" y="0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32"/>
            <p:cNvSpPr/>
            <p:nvPr/>
          </p:nvSpPr>
          <p:spPr>
            <a:xfrm>
              <a:off x="6514800" y="8353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3"/>
                    <a:pt x="730" y="1463"/>
                  </a:cubicBezTo>
                  <a:cubicBezTo>
                    <a:pt x="1134" y="1463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2"/>
            <p:cNvSpPr/>
            <p:nvPr/>
          </p:nvSpPr>
          <p:spPr>
            <a:xfrm>
              <a:off x="6246575" y="100282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32"/>
            <p:cNvSpPr/>
            <p:nvPr/>
          </p:nvSpPr>
          <p:spPr>
            <a:xfrm>
              <a:off x="7223725" y="40595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1" y="328"/>
                    <a:pt x="1" y="732"/>
                  </a:cubicBezTo>
                  <a:cubicBezTo>
                    <a:pt x="1" y="1135"/>
                    <a:pt x="328" y="1462"/>
                    <a:pt x="732" y="1462"/>
                  </a:cubicBezTo>
                  <a:cubicBezTo>
                    <a:pt x="1135" y="1462"/>
                    <a:pt x="1463" y="1135"/>
                    <a:pt x="1463" y="732"/>
                  </a:cubicBezTo>
                  <a:cubicBezTo>
                    <a:pt x="1463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2"/>
            <p:cNvSpPr/>
            <p:nvPr/>
          </p:nvSpPr>
          <p:spPr>
            <a:xfrm>
              <a:off x="6841550" y="77965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8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5" y="1461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2"/>
            <p:cNvSpPr/>
            <p:nvPr/>
          </p:nvSpPr>
          <p:spPr>
            <a:xfrm>
              <a:off x="5929113" y="1288100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32"/>
            <p:cNvSpPr/>
            <p:nvPr/>
          </p:nvSpPr>
          <p:spPr>
            <a:xfrm>
              <a:off x="6075125" y="117737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32"/>
            <p:cNvSpPr/>
            <p:nvPr/>
          </p:nvSpPr>
          <p:spPr>
            <a:xfrm>
              <a:off x="8110925" y="2710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15" name="Google Shape;13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2200" y="1000575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33"/>
          <p:cNvSpPr txBox="1"/>
          <p:nvPr>
            <p:ph type="ctrTitle"/>
          </p:nvPr>
        </p:nvSpPr>
        <p:spPr>
          <a:xfrm>
            <a:off x="713250" y="459500"/>
            <a:ext cx="7717500" cy="11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Our Approach</a:t>
            </a:r>
            <a:endParaRPr sz="4000"/>
          </a:p>
        </p:txBody>
      </p:sp>
      <p:sp>
        <p:nvSpPr>
          <p:cNvPr id="1321" name="Google Shape;1321;p33"/>
          <p:cNvSpPr txBox="1"/>
          <p:nvPr/>
        </p:nvSpPr>
        <p:spPr>
          <a:xfrm>
            <a:off x="2584275" y="2242475"/>
            <a:ext cx="65826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322" name="Google Shape;1322;p33"/>
          <p:cNvSpPr txBox="1"/>
          <p:nvPr/>
        </p:nvSpPr>
        <p:spPr>
          <a:xfrm>
            <a:off x="629775" y="1131575"/>
            <a:ext cx="6583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Predictive Model</a:t>
            </a:r>
            <a:r>
              <a:rPr lang="en" sz="1700"/>
              <a:t>: Use machine learning models to forecast delays in real time.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Data Integration</a:t>
            </a:r>
            <a:r>
              <a:rPr lang="en" sz="1700"/>
              <a:t>: Leverage historical delay records, weather conditions, time of day, and ridership data.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en" sz="1700"/>
              <a:t>Outcome</a:t>
            </a:r>
            <a:r>
              <a:rPr lang="en" sz="1700"/>
              <a:t>: Real-time alerts and route suggestions for NYC subway commuters to improve planning and reduce wait time</a:t>
            </a:r>
            <a:endParaRPr sz="1700"/>
          </a:p>
        </p:txBody>
      </p:sp>
      <p:pic>
        <p:nvPicPr>
          <p:cNvPr id="1323" name="Google Shape;13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4675" y="3195600"/>
            <a:ext cx="3245025" cy="18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8" name="Google Shape;132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01" y="484563"/>
            <a:ext cx="6027000" cy="417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35"/>
          <p:cNvSpPr txBox="1"/>
          <p:nvPr>
            <p:ph type="title"/>
          </p:nvPr>
        </p:nvSpPr>
        <p:spPr>
          <a:xfrm>
            <a:off x="720000" y="539500"/>
            <a:ext cx="59499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Subway Delays</a:t>
            </a:r>
            <a:endParaRPr/>
          </a:p>
        </p:txBody>
      </p:sp>
      <p:grpSp>
        <p:nvGrpSpPr>
          <p:cNvPr id="1334" name="Google Shape;1334;p35"/>
          <p:cNvGrpSpPr/>
          <p:nvPr/>
        </p:nvGrpSpPr>
        <p:grpSpPr>
          <a:xfrm rot="204526">
            <a:off x="8102686" y="1955831"/>
            <a:ext cx="1358227" cy="6377825"/>
            <a:chOff x="4851025" y="424250"/>
            <a:chExt cx="654450" cy="3073100"/>
          </a:xfrm>
        </p:grpSpPr>
        <p:sp>
          <p:nvSpPr>
            <p:cNvPr id="1335" name="Google Shape;1335;p35"/>
            <p:cNvSpPr/>
            <p:nvPr/>
          </p:nvSpPr>
          <p:spPr>
            <a:xfrm>
              <a:off x="4851025" y="448600"/>
              <a:ext cx="631325" cy="3024400"/>
            </a:xfrm>
            <a:custGeom>
              <a:rect b="b" l="l" r="r" t="t"/>
              <a:pathLst>
                <a:path extrusionOk="0" h="120976" w="25253">
                  <a:moveTo>
                    <a:pt x="17263" y="1"/>
                  </a:moveTo>
                  <a:cubicBezTo>
                    <a:pt x="16919" y="1"/>
                    <a:pt x="16578" y="145"/>
                    <a:pt x="16337" y="427"/>
                  </a:cubicBezTo>
                  <a:lnTo>
                    <a:pt x="1215" y="18082"/>
                  </a:lnTo>
                  <a:cubicBezTo>
                    <a:pt x="486" y="18933"/>
                    <a:pt x="1" y="20417"/>
                    <a:pt x="87" y="21534"/>
                  </a:cubicBezTo>
                  <a:lnTo>
                    <a:pt x="1840" y="44229"/>
                  </a:lnTo>
                  <a:cubicBezTo>
                    <a:pt x="1927" y="45346"/>
                    <a:pt x="2634" y="46738"/>
                    <a:pt x="3486" y="47467"/>
                  </a:cubicBezTo>
                  <a:lnTo>
                    <a:pt x="17422" y="59405"/>
                  </a:lnTo>
                  <a:cubicBezTo>
                    <a:pt x="17790" y="59720"/>
                    <a:pt x="18186" y="60500"/>
                    <a:pt x="18223" y="60982"/>
                  </a:cubicBezTo>
                  <a:lnTo>
                    <a:pt x="22773" y="119851"/>
                  </a:lnTo>
                  <a:cubicBezTo>
                    <a:pt x="22798" y="120187"/>
                    <a:pt x="22958" y="120480"/>
                    <a:pt x="23194" y="120682"/>
                  </a:cubicBezTo>
                  <a:cubicBezTo>
                    <a:pt x="23409" y="120866"/>
                    <a:pt x="23686" y="120975"/>
                    <a:pt x="23985" y="120975"/>
                  </a:cubicBezTo>
                  <a:cubicBezTo>
                    <a:pt x="24016" y="120975"/>
                    <a:pt x="24048" y="120974"/>
                    <a:pt x="24081" y="120972"/>
                  </a:cubicBezTo>
                  <a:cubicBezTo>
                    <a:pt x="24752" y="120920"/>
                    <a:pt x="25253" y="120334"/>
                    <a:pt x="25201" y="119664"/>
                  </a:cubicBezTo>
                  <a:lnTo>
                    <a:pt x="20652" y="60795"/>
                  </a:lnTo>
                  <a:cubicBezTo>
                    <a:pt x="20565" y="59676"/>
                    <a:pt x="19858" y="58284"/>
                    <a:pt x="19007" y="57555"/>
                  </a:cubicBezTo>
                  <a:lnTo>
                    <a:pt x="5070" y="45618"/>
                  </a:lnTo>
                  <a:cubicBezTo>
                    <a:pt x="4702" y="45304"/>
                    <a:pt x="4306" y="44522"/>
                    <a:pt x="4269" y="44041"/>
                  </a:cubicBezTo>
                  <a:lnTo>
                    <a:pt x="2516" y="21347"/>
                  </a:lnTo>
                  <a:cubicBezTo>
                    <a:pt x="2478" y="20866"/>
                    <a:pt x="2750" y="20033"/>
                    <a:pt x="3065" y="19666"/>
                  </a:cubicBezTo>
                  <a:lnTo>
                    <a:pt x="18187" y="2011"/>
                  </a:lnTo>
                  <a:cubicBezTo>
                    <a:pt x="18624" y="1500"/>
                    <a:pt x="18564" y="732"/>
                    <a:pt x="18054" y="293"/>
                  </a:cubicBezTo>
                  <a:cubicBezTo>
                    <a:pt x="17825" y="97"/>
                    <a:pt x="17543" y="1"/>
                    <a:pt x="17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35"/>
            <p:cNvSpPr/>
            <p:nvPr/>
          </p:nvSpPr>
          <p:spPr>
            <a:xfrm>
              <a:off x="5227775" y="424250"/>
              <a:ext cx="109600" cy="109650"/>
            </a:xfrm>
            <a:custGeom>
              <a:rect b="b" l="l" r="r" t="t"/>
              <a:pathLst>
                <a:path extrusionOk="0" h="4386" w="4384">
                  <a:moveTo>
                    <a:pt x="2191" y="1"/>
                  </a:moveTo>
                  <a:cubicBezTo>
                    <a:pt x="982" y="1"/>
                    <a:pt x="0" y="982"/>
                    <a:pt x="0" y="2193"/>
                  </a:cubicBezTo>
                  <a:cubicBezTo>
                    <a:pt x="0" y="3404"/>
                    <a:pt x="982" y="4385"/>
                    <a:pt x="2191" y="4385"/>
                  </a:cubicBezTo>
                  <a:cubicBezTo>
                    <a:pt x="3402" y="4385"/>
                    <a:pt x="4383" y="3404"/>
                    <a:pt x="4383" y="2193"/>
                  </a:cubicBezTo>
                  <a:cubicBezTo>
                    <a:pt x="4383" y="982"/>
                    <a:pt x="3402" y="1"/>
                    <a:pt x="2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35"/>
            <p:cNvSpPr/>
            <p:nvPr/>
          </p:nvSpPr>
          <p:spPr>
            <a:xfrm>
              <a:off x="5395875" y="3387725"/>
              <a:ext cx="109600" cy="109625"/>
            </a:xfrm>
            <a:custGeom>
              <a:rect b="b" l="l" r="r" t="t"/>
              <a:pathLst>
                <a:path extrusionOk="0" h="4385" w="4384">
                  <a:moveTo>
                    <a:pt x="2193" y="0"/>
                  </a:moveTo>
                  <a:cubicBezTo>
                    <a:pt x="982" y="0"/>
                    <a:pt x="1" y="982"/>
                    <a:pt x="1" y="2193"/>
                  </a:cubicBezTo>
                  <a:cubicBezTo>
                    <a:pt x="1" y="3403"/>
                    <a:pt x="982" y="4385"/>
                    <a:pt x="2193" y="4385"/>
                  </a:cubicBezTo>
                  <a:cubicBezTo>
                    <a:pt x="3403" y="4385"/>
                    <a:pt x="4384" y="3403"/>
                    <a:pt x="4384" y="2193"/>
                  </a:cubicBezTo>
                  <a:cubicBezTo>
                    <a:pt x="4384" y="982"/>
                    <a:pt x="3403" y="0"/>
                    <a:pt x="2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35"/>
            <p:cNvSpPr/>
            <p:nvPr/>
          </p:nvSpPr>
          <p:spPr>
            <a:xfrm>
              <a:off x="5327225" y="204755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1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3"/>
                    <a:pt x="731" y="1463"/>
                  </a:cubicBezTo>
                  <a:cubicBezTo>
                    <a:pt x="1133" y="1463"/>
                    <a:pt x="1461" y="1135"/>
                    <a:pt x="1461" y="731"/>
                  </a:cubicBezTo>
                  <a:cubicBezTo>
                    <a:pt x="1461" y="328"/>
                    <a:pt x="1133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35"/>
            <p:cNvSpPr/>
            <p:nvPr/>
          </p:nvSpPr>
          <p:spPr>
            <a:xfrm>
              <a:off x="4873475" y="107580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7"/>
                    <a:pt x="1" y="731"/>
                  </a:cubicBezTo>
                  <a:cubicBezTo>
                    <a:pt x="1" y="1134"/>
                    <a:pt x="327" y="1462"/>
                    <a:pt x="731" y="1462"/>
                  </a:cubicBezTo>
                  <a:cubicBezTo>
                    <a:pt x="1134" y="1462"/>
                    <a:pt x="1461" y="1134"/>
                    <a:pt x="1461" y="731"/>
                  </a:cubicBezTo>
                  <a:cubicBezTo>
                    <a:pt x="1461" y="327"/>
                    <a:pt x="1134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35"/>
            <p:cNvSpPr/>
            <p:nvPr/>
          </p:nvSpPr>
          <p:spPr>
            <a:xfrm>
              <a:off x="5221675" y="18340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2"/>
                    <a:pt x="730" y="1462"/>
                  </a:cubicBezTo>
                  <a:cubicBezTo>
                    <a:pt x="1134" y="1462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35"/>
            <p:cNvSpPr/>
            <p:nvPr/>
          </p:nvSpPr>
          <p:spPr>
            <a:xfrm>
              <a:off x="5373750" y="26690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1" y="0"/>
                  </a:moveTo>
                  <a:cubicBezTo>
                    <a:pt x="327" y="0"/>
                    <a:pt x="0" y="328"/>
                    <a:pt x="0" y="732"/>
                  </a:cubicBezTo>
                  <a:cubicBezTo>
                    <a:pt x="0" y="1135"/>
                    <a:pt x="327" y="1462"/>
                    <a:pt x="731" y="1462"/>
                  </a:cubicBezTo>
                  <a:cubicBezTo>
                    <a:pt x="1134" y="1462"/>
                    <a:pt x="1461" y="1135"/>
                    <a:pt x="1461" y="732"/>
                  </a:cubicBezTo>
                  <a:cubicBezTo>
                    <a:pt x="1461" y="328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35"/>
            <p:cNvSpPr/>
            <p:nvPr/>
          </p:nvSpPr>
          <p:spPr>
            <a:xfrm>
              <a:off x="5387700" y="285332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35"/>
            <p:cNvSpPr/>
            <p:nvPr/>
          </p:nvSpPr>
          <p:spPr>
            <a:xfrm>
              <a:off x="5361650" y="2467050"/>
              <a:ext cx="36575" cy="36525"/>
            </a:xfrm>
            <a:custGeom>
              <a:rect b="b" l="l" r="r" t="t"/>
              <a:pathLst>
                <a:path extrusionOk="0" h="1461" w="1463">
                  <a:moveTo>
                    <a:pt x="732" y="0"/>
                  </a:moveTo>
                  <a:cubicBezTo>
                    <a:pt x="328" y="0"/>
                    <a:pt x="1" y="326"/>
                    <a:pt x="1" y="730"/>
                  </a:cubicBezTo>
                  <a:cubicBezTo>
                    <a:pt x="1" y="1133"/>
                    <a:pt x="328" y="1461"/>
                    <a:pt x="732" y="1461"/>
                  </a:cubicBezTo>
                  <a:cubicBezTo>
                    <a:pt x="1135" y="1461"/>
                    <a:pt x="1462" y="1133"/>
                    <a:pt x="1462" y="730"/>
                  </a:cubicBezTo>
                  <a:cubicBezTo>
                    <a:pt x="1462" y="326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35"/>
            <p:cNvSpPr/>
            <p:nvPr/>
          </p:nvSpPr>
          <p:spPr>
            <a:xfrm>
              <a:off x="5341550" y="22350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2" y="0"/>
                  </a:moveTo>
                  <a:cubicBezTo>
                    <a:pt x="328" y="0"/>
                    <a:pt x="0" y="328"/>
                    <a:pt x="0" y="731"/>
                  </a:cubicBezTo>
                  <a:cubicBezTo>
                    <a:pt x="0" y="1135"/>
                    <a:pt x="328" y="1462"/>
                    <a:pt x="732" y="1462"/>
                  </a:cubicBezTo>
                  <a:cubicBezTo>
                    <a:pt x="1134" y="1462"/>
                    <a:pt x="1462" y="1135"/>
                    <a:pt x="1462" y="731"/>
                  </a:cubicBezTo>
                  <a:cubicBezTo>
                    <a:pt x="1462" y="328"/>
                    <a:pt x="1134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35"/>
            <p:cNvSpPr/>
            <p:nvPr/>
          </p:nvSpPr>
          <p:spPr>
            <a:xfrm>
              <a:off x="4909550" y="1510625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3"/>
                    <a:pt x="730" y="1463"/>
                  </a:cubicBezTo>
                  <a:cubicBezTo>
                    <a:pt x="1134" y="1463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35"/>
            <p:cNvSpPr/>
            <p:nvPr/>
          </p:nvSpPr>
          <p:spPr>
            <a:xfrm>
              <a:off x="5044100" y="1681925"/>
              <a:ext cx="36550" cy="36525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7" y="0"/>
                    <a:pt x="1" y="328"/>
                    <a:pt x="1" y="731"/>
                  </a:cubicBezTo>
                  <a:cubicBezTo>
                    <a:pt x="1" y="1134"/>
                    <a:pt x="327" y="1461"/>
                    <a:pt x="731" y="1461"/>
                  </a:cubicBezTo>
                  <a:cubicBezTo>
                    <a:pt x="1134" y="1461"/>
                    <a:pt x="1461" y="1134"/>
                    <a:pt x="1461" y="731"/>
                  </a:cubicBezTo>
                  <a:cubicBezTo>
                    <a:pt x="1461" y="328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35"/>
            <p:cNvSpPr/>
            <p:nvPr/>
          </p:nvSpPr>
          <p:spPr>
            <a:xfrm>
              <a:off x="4936175" y="84387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7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35"/>
            <p:cNvSpPr/>
            <p:nvPr/>
          </p:nvSpPr>
          <p:spPr>
            <a:xfrm>
              <a:off x="5133850" y="61307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8"/>
                    <a:pt x="1" y="731"/>
                  </a:cubicBezTo>
                  <a:cubicBezTo>
                    <a:pt x="1" y="1135"/>
                    <a:pt x="327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35"/>
            <p:cNvSpPr/>
            <p:nvPr/>
          </p:nvSpPr>
          <p:spPr>
            <a:xfrm>
              <a:off x="5245975" y="4424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35"/>
            <p:cNvSpPr/>
            <p:nvPr/>
          </p:nvSpPr>
          <p:spPr>
            <a:xfrm>
              <a:off x="5414063" y="34059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35"/>
            <p:cNvSpPr/>
            <p:nvPr/>
          </p:nvSpPr>
          <p:spPr>
            <a:xfrm>
              <a:off x="5407211" y="3113013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2" name="Google Shape;1352;p35"/>
          <p:cNvGrpSpPr/>
          <p:nvPr/>
        </p:nvGrpSpPr>
        <p:grpSpPr>
          <a:xfrm rot="-5400000">
            <a:off x="8665367" y="2711355"/>
            <a:ext cx="2186019" cy="4663683"/>
            <a:chOff x="3061750" y="2798625"/>
            <a:chExt cx="1053300" cy="2247125"/>
          </a:xfrm>
        </p:grpSpPr>
        <p:grpSp>
          <p:nvGrpSpPr>
            <p:cNvPr id="1353" name="Google Shape;1353;p35"/>
            <p:cNvGrpSpPr/>
            <p:nvPr/>
          </p:nvGrpSpPr>
          <p:grpSpPr>
            <a:xfrm>
              <a:off x="3061750" y="2798625"/>
              <a:ext cx="1053300" cy="2247125"/>
              <a:chOff x="3682050" y="2775150"/>
              <a:chExt cx="1053300" cy="2247125"/>
            </a:xfrm>
          </p:grpSpPr>
          <p:sp>
            <p:nvSpPr>
              <p:cNvPr id="1354" name="Google Shape;1354;p35"/>
              <p:cNvSpPr/>
              <p:nvPr/>
            </p:nvSpPr>
            <p:spPr>
              <a:xfrm>
                <a:off x="3682050" y="2798775"/>
                <a:ext cx="1028200" cy="2199125"/>
              </a:xfrm>
              <a:custGeom>
                <a:rect b="b" l="l" r="r" t="t"/>
                <a:pathLst>
                  <a:path extrusionOk="0" h="87965" w="41128">
                    <a:moveTo>
                      <a:pt x="25100" y="0"/>
                    </a:moveTo>
                    <a:cubicBezTo>
                      <a:pt x="23851" y="0"/>
                      <a:pt x="22627" y="507"/>
                      <a:pt x="21744" y="1390"/>
                    </a:cubicBezTo>
                    <a:lnTo>
                      <a:pt x="11965" y="11169"/>
                    </a:lnTo>
                    <a:cubicBezTo>
                      <a:pt x="0" y="23134"/>
                      <a:pt x="0" y="42602"/>
                      <a:pt x="11965" y="54566"/>
                    </a:cubicBezTo>
                    <a:lnTo>
                      <a:pt x="16700" y="59302"/>
                    </a:lnTo>
                    <a:cubicBezTo>
                      <a:pt x="16747" y="59349"/>
                      <a:pt x="16775" y="59414"/>
                      <a:pt x="16775" y="59480"/>
                    </a:cubicBezTo>
                    <a:lnTo>
                      <a:pt x="16761" y="75497"/>
                    </a:lnTo>
                    <a:cubicBezTo>
                      <a:pt x="16761" y="75564"/>
                      <a:pt x="16735" y="75629"/>
                      <a:pt x="16687" y="75676"/>
                    </a:cubicBezTo>
                    <a:lnTo>
                      <a:pt x="6478" y="85885"/>
                    </a:lnTo>
                    <a:cubicBezTo>
                      <a:pt x="6002" y="86361"/>
                      <a:pt x="6002" y="87133"/>
                      <a:pt x="6478" y="87607"/>
                    </a:cubicBezTo>
                    <a:cubicBezTo>
                      <a:pt x="6716" y="87845"/>
                      <a:pt x="7027" y="87964"/>
                      <a:pt x="7339" y="87964"/>
                    </a:cubicBezTo>
                    <a:cubicBezTo>
                      <a:pt x="7650" y="87964"/>
                      <a:pt x="7962" y="87845"/>
                      <a:pt x="8200" y="87607"/>
                    </a:cubicBezTo>
                    <a:lnTo>
                      <a:pt x="18410" y="77399"/>
                    </a:lnTo>
                    <a:cubicBezTo>
                      <a:pt x="18910" y="76898"/>
                      <a:pt x="19196" y="76206"/>
                      <a:pt x="19197" y="75499"/>
                    </a:cubicBezTo>
                    <a:lnTo>
                      <a:pt x="19210" y="59481"/>
                    </a:lnTo>
                    <a:cubicBezTo>
                      <a:pt x="19210" y="58774"/>
                      <a:pt x="18923" y="58081"/>
                      <a:pt x="18422" y="57580"/>
                    </a:cubicBezTo>
                    <a:lnTo>
                      <a:pt x="13687" y="52844"/>
                    </a:lnTo>
                    <a:cubicBezTo>
                      <a:pt x="2671" y="41829"/>
                      <a:pt x="2671" y="23907"/>
                      <a:pt x="13687" y="12891"/>
                    </a:cubicBezTo>
                    <a:lnTo>
                      <a:pt x="23466" y="3112"/>
                    </a:lnTo>
                    <a:cubicBezTo>
                      <a:pt x="23896" y="2682"/>
                      <a:pt x="24492" y="2435"/>
                      <a:pt x="25099" y="2435"/>
                    </a:cubicBezTo>
                    <a:lnTo>
                      <a:pt x="39910" y="2435"/>
                    </a:lnTo>
                    <a:cubicBezTo>
                      <a:pt x="40582" y="2435"/>
                      <a:pt x="41127" y="1891"/>
                      <a:pt x="41127" y="1218"/>
                    </a:cubicBezTo>
                    <a:cubicBezTo>
                      <a:pt x="41127" y="882"/>
                      <a:pt x="40990" y="577"/>
                      <a:pt x="40770" y="357"/>
                    </a:cubicBezTo>
                    <a:lnTo>
                      <a:pt x="40771" y="356"/>
                    </a:lnTo>
                    <a:cubicBezTo>
                      <a:pt x="40550" y="136"/>
                      <a:pt x="40246" y="0"/>
                      <a:pt x="399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35"/>
              <p:cNvSpPr/>
              <p:nvPr/>
            </p:nvSpPr>
            <p:spPr>
              <a:xfrm>
                <a:off x="3810700" y="4912625"/>
                <a:ext cx="109625" cy="109650"/>
              </a:xfrm>
              <a:custGeom>
                <a:rect b="b" l="l" r="r" t="t"/>
                <a:pathLst>
                  <a:path extrusionOk="0" h="4386" w="4385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4"/>
                      <a:pt x="982" y="4385"/>
                      <a:pt x="2193" y="4385"/>
                    </a:cubicBezTo>
                    <a:cubicBezTo>
                      <a:pt x="3403" y="4385"/>
                      <a:pt x="4385" y="3404"/>
                      <a:pt x="4385" y="2193"/>
                    </a:cubicBezTo>
                    <a:cubicBezTo>
                      <a:pt x="4385" y="982"/>
                      <a:pt x="3403" y="1"/>
                      <a:pt x="21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p35"/>
              <p:cNvSpPr/>
              <p:nvPr/>
            </p:nvSpPr>
            <p:spPr>
              <a:xfrm>
                <a:off x="4625725" y="2775150"/>
                <a:ext cx="109625" cy="109625"/>
              </a:xfrm>
              <a:custGeom>
                <a:rect b="b" l="l" r="r" t="t"/>
                <a:pathLst>
                  <a:path extrusionOk="0" h="4385" w="4385">
                    <a:moveTo>
                      <a:pt x="2192" y="0"/>
                    </a:moveTo>
                    <a:cubicBezTo>
                      <a:pt x="982" y="0"/>
                      <a:pt x="0" y="983"/>
                      <a:pt x="0" y="2192"/>
                    </a:cubicBezTo>
                    <a:cubicBezTo>
                      <a:pt x="0" y="3403"/>
                      <a:pt x="982" y="4384"/>
                      <a:pt x="2192" y="4384"/>
                    </a:cubicBezTo>
                    <a:cubicBezTo>
                      <a:pt x="3403" y="4384"/>
                      <a:pt x="4384" y="3403"/>
                      <a:pt x="4384" y="2192"/>
                    </a:cubicBezTo>
                    <a:cubicBezTo>
                      <a:pt x="4384" y="983"/>
                      <a:pt x="3403" y="0"/>
                      <a:pt x="21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" name="Google Shape;1357;p35"/>
              <p:cNvSpPr/>
              <p:nvPr/>
            </p:nvSpPr>
            <p:spPr>
              <a:xfrm>
                <a:off x="3970575" y="482582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0"/>
                    </a:moveTo>
                    <a:cubicBezTo>
                      <a:pt x="328" y="0"/>
                      <a:pt x="0" y="328"/>
                      <a:pt x="0" y="732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2" y="1135"/>
                      <a:pt x="1462" y="732"/>
                    </a:cubicBezTo>
                    <a:cubicBezTo>
                      <a:pt x="1462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Google Shape;1358;p35"/>
              <p:cNvSpPr/>
              <p:nvPr/>
            </p:nvSpPr>
            <p:spPr>
              <a:xfrm>
                <a:off x="3935550" y="407350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0" y="1"/>
                    </a:moveTo>
                    <a:cubicBezTo>
                      <a:pt x="328" y="1"/>
                      <a:pt x="0" y="327"/>
                      <a:pt x="0" y="731"/>
                    </a:cubicBezTo>
                    <a:cubicBezTo>
                      <a:pt x="0" y="1134"/>
                      <a:pt x="328" y="1462"/>
                      <a:pt x="730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35"/>
              <p:cNvSpPr/>
              <p:nvPr/>
            </p:nvSpPr>
            <p:spPr>
              <a:xfrm>
                <a:off x="3827000" y="38912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2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4"/>
                      <a:pt x="328" y="1461"/>
                      <a:pt x="732" y="1461"/>
                    </a:cubicBezTo>
                    <a:cubicBezTo>
                      <a:pt x="1134" y="1461"/>
                      <a:pt x="1462" y="1134"/>
                      <a:pt x="1462" y="731"/>
                    </a:cubicBezTo>
                    <a:cubicBezTo>
                      <a:pt x="1462" y="327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" name="Google Shape;1360;p35"/>
              <p:cNvSpPr/>
              <p:nvPr/>
            </p:nvSpPr>
            <p:spPr>
              <a:xfrm>
                <a:off x="4449975" y="28122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4"/>
                      <a:pt x="328" y="1461"/>
                      <a:pt x="731" y="1461"/>
                    </a:cubicBezTo>
                    <a:cubicBezTo>
                      <a:pt x="1135" y="1461"/>
                      <a:pt x="1463" y="1134"/>
                      <a:pt x="1463" y="731"/>
                    </a:cubicBezTo>
                    <a:cubicBezTo>
                      <a:pt x="1463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35"/>
              <p:cNvSpPr/>
              <p:nvPr/>
            </p:nvSpPr>
            <p:spPr>
              <a:xfrm>
                <a:off x="4210925" y="285472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1" y="1463"/>
                    </a:cubicBezTo>
                    <a:cubicBezTo>
                      <a:pt x="1135" y="1463"/>
                      <a:pt x="1462" y="1135"/>
                      <a:pt x="1462" y="732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35"/>
              <p:cNvSpPr/>
              <p:nvPr/>
            </p:nvSpPr>
            <p:spPr>
              <a:xfrm>
                <a:off x="4088325" y="42263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35"/>
              <p:cNvSpPr/>
              <p:nvPr/>
            </p:nvSpPr>
            <p:spPr>
              <a:xfrm>
                <a:off x="3910700" y="316855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2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3"/>
                      <a:pt x="328" y="1461"/>
                      <a:pt x="732" y="1461"/>
                    </a:cubicBezTo>
                    <a:cubicBezTo>
                      <a:pt x="1134" y="1461"/>
                      <a:pt x="1462" y="1133"/>
                      <a:pt x="1462" y="731"/>
                    </a:cubicBezTo>
                    <a:cubicBezTo>
                      <a:pt x="1462" y="327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35"/>
              <p:cNvSpPr/>
              <p:nvPr/>
            </p:nvSpPr>
            <p:spPr>
              <a:xfrm>
                <a:off x="3825500" y="332710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" name="Google Shape;1365;p35"/>
              <p:cNvSpPr/>
              <p:nvPr/>
            </p:nvSpPr>
            <p:spPr>
              <a:xfrm>
                <a:off x="3773550" y="36906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35"/>
              <p:cNvSpPr/>
              <p:nvPr/>
            </p:nvSpPr>
            <p:spPr>
              <a:xfrm>
                <a:off x="3773150" y="350827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2"/>
                    </a:cubicBezTo>
                    <a:cubicBezTo>
                      <a:pt x="1" y="1135"/>
                      <a:pt x="328" y="1463"/>
                      <a:pt x="731" y="1463"/>
                    </a:cubicBezTo>
                    <a:cubicBezTo>
                      <a:pt x="1135" y="1463"/>
                      <a:pt x="1463" y="1135"/>
                      <a:pt x="1463" y="732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35"/>
              <p:cNvSpPr/>
              <p:nvPr/>
            </p:nvSpPr>
            <p:spPr>
              <a:xfrm>
                <a:off x="4643938" y="279390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" name="Google Shape;1368;p35"/>
              <p:cNvSpPr/>
              <p:nvPr/>
            </p:nvSpPr>
            <p:spPr>
              <a:xfrm>
                <a:off x="3828900" y="493085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69" name="Google Shape;1369;p35"/>
            <p:cNvSpPr/>
            <p:nvPr/>
          </p:nvSpPr>
          <p:spPr>
            <a:xfrm>
              <a:off x="3490975" y="4659875"/>
              <a:ext cx="36525" cy="36550"/>
            </a:xfrm>
            <a:custGeom>
              <a:rect b="b" l="l" r="r" t="t"/>
              <a:pathLst>
                <a:path extrusionOk="0" h="1462" w="1461">
                  <a:moveTo>
                    <a:pt x="731" y="0"/>
                  </a:moveTo>
                  <a:cubicBezTo>
                    <a:pt x="328" y="0"/>
                    <a:pt x="0" y="327"/>
                    <a:pt x="0" y="731"/>
                  </a:cubicBezTo>
                  <a:cubicBezTo>
                    <a:pt x="0" y="1135"/>
                    <a:pt x="328" y="1461"/>
                    <a:pt x="731" y="1461"/>
                  </a:cubicBezTo>
                  <a:cubicBezTo>
                    <a:pt x="1135" y="1461"/>
                    <a:pt x="1461" y="1135"/>
                    <a:pt x="1461" y="731"/>
                  </a:cubicBezTo>
                  <a:cubicBezTo>
                    <a:pt x="1461" y="327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35"/>
            <p:cNvSpPr/>
            <p:nvPr/>
          </p:nvSpPr>
          <p:spPr>
            <a:xfrm>
              <a:off x="3422350" y="3046500"/>
              <a:ext cx="36550" cy="36525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7" y="0"/>
                    <a:pt x="1" y="327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35"/>
            <p:cNvSpPr/>
            <p:nvPr/>
          </p:nvSpPr>
          <p:spPr>
            <a:xfrm>
              <a:off x="3490950" y="445482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1" y="1"/>
                  </a:moveTo>
                  <a:cubicBezTo>
                    <a:pt x="328" y="1"/>
                    <a:pt x="1" y="328"/>
                    <a:pt x="1" y="731"/>
                  </a:cubicBezTo>
                  <a:cubicBezTo>
                    <a:pt x="1" y="1135"/>
                    <a:pt x="328" y="1461"/>
                    <a:pt x="731" y="1461"/>
                  </a:cubicBezTo>
                  <a:cubicBezTo>
                    <a:pt x="1135" y="1461"/>
                    <a:pt x="1463" y="1135"/>
                    <a:pt x="1463" y="731"/>
                  </a:cubicBezTo>
                  <a:cubicBezTo>
                    <a:pt x="1463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2" name="Google Shape;1372;p35"/>
          <p:cNvGrpSpPr/>
          <p:nvPr/>
        </p:nvGrpSpPr>
        <p:grpSpPr>
          <a:xfrm rot="-5400000">
            <a:off x="6581539" y="4088803"/>
            <a:ext cx="4755675" cy="2338198"/>
            <a:chOff x="5910900" y="252875"/>
            <a:chExt cx="2291450" cy="1126625"/>
          </a:xfrm>
        </p:grpSpPr>
        <p:sp>
          <p:nvSpPr>
            <p:cNvPr id="1373" name="Google Shape;1373;p35"/>
            <p:cNvSpPr/>
            <p:nvPr/>
          </p:nvSpPr>
          <p:spPr>
            <a:xfrm>
              <a:off x="5932300" y="277225"/>
              <a:ext cx="2245700" cy="1077950"/>
            </a:xfrm>
            <a:custGeom>
              <a:rect b="b" l="l" r="r" t="t"/>
              <a:pathLst>
                <a:path extrusionOk="0" h="43118" w="89828">
                  <a:moveTo>
                    <a:pt x="58394" y="0"/>
                  </a:moveTo>
                  <a:cubicBezTo>
                    <a:pt x="57274" y="0"/>
                    <a:pt x="55831" y="598"/>
                    <a:pt x="55038" y="1390"/>
                  </a:cubicBezTo>
                  <a:lnTo>
                    <a:pt x="35308" y="21121"/>
                  </a:lnTo>
                  <a:cubicBezTo>
                    <a:pt x="34966" y="21462"/>
                    <a:pt x="34157" y="21798"/>
                    <a:pt x="33674" y="21798"/>
                  </a:cubicBezTo>
                  <a:lnTo>
                    <a:pt x="21682" y="21798"/>
                  </a:lnTo>
                  <a:cubicBezTo>
                    <a:pt x="20561" y="21798"/>
                    <a:pt x="19119" y="22395"/>
                    <a:pt x="18327" y="23188"/>
                  </a:cubicBezTo>
                  <a:lnTo>
                    <a:pt x="477" y="41038"/>
                  </a:lnTo>
                  <a:cubicBezTo>
                    <a:pt x="1" y="41514"/>
                    <a:pt x="1" y="42286"/>
                    <a:pt x="477" y="42760"/>
                  </a:cubicBezTo>
                  <a:cubicBezTo>
                    <a:pt x="714" y="42999"/>
                    <a:pt x="1026" y="43117"/>
                    <a:pt x="1337" y="43117"/>
                  </a:cubicBezTo>
                  <a:cubicBezTo>
                    <a:pt x="1649" y="43117"/>
                    <a:pt x="1960" y="42999"/>
                    <a:pt x="2199" y="42760"/>
                  </a:cubicBezTo>
                  <a:lnTo>
                    <a:pt x="20049" y="24910"/>
                  </a:lnTo>
                  <a:cubicBezTo>
                    <a:pt x="20390" y="24568"/>
                    <a:pt x="21199" y="24233"/>
                    <a:pt x="21682" y="24233"/>
                  </a:cubicBezTo>
                  <a:lnTo>
                    <a:pt x="33674" y="24233"/>
                  </a:lnTo>
                  <a:cubicBezTo>
                    <a:pt x="34795" y="24233"/>
                    <a:pt x="36237" y="23636"/>
                    <a:pt x="37030" y="22843"/>
                  </a:cubicBezTo>
                  <a:lnTo>
                    <a:pt x="56760" y="3113"/>
                  </a:lnTo>
                  <a:cubicBezTo>
                    <a:pt x="57101" y="2771"/>
                    <a:pt x="57911" y="2436"/>
                    <a:pt x="58394" y="2436"/>
                  </a:cubicBezTo>
                  <a:lnTo>
                    <a:pt x="88610" y="2436"/>
                  </a:lnTo>
                  <a:cubicBezTo>
                    <a:pt x="89282" y="2436"/>
                    <a:pt x="89827" y="1891"/>
                    <a:pt x="89827" y="1218"/>
                  </a:cubicBezTo>
                  <a:cubicBezTo>
                    <a:pt x="89827" y="546"/>
                    <a:pt x="89282" y="0"/>
                    <a:pt x="886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35"/>
            <p:cNvSpPr/>
            <p:nvPr/>
          </p:nvSpPr>
          <p:spPr>
            <a:xfrm>
              <a:off x="5910900" y="1269900"/>
              <a:ext cx="109650" cy="109600"/>
            </a:xfrm>
            <a:custGeom>
              <a:rect b="b" l="l" r="r" t="t"/>
              <a:pathLst>
                <a:path extrusionOk="0" h="4384" w="4386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2"/>
                    <a:pt x="982" y="4384"/>
                    <a:pt x="2193" y="4384"/>
                  </a:cubicBezTo>
                  <a:cubicBezTo>
                    <a:pt x="3404" y="4384"/>
                    <a:pt x="4385" y="3402"/>
                    <a:pt x="4385" y="2193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35"/>
            <p:cNvSpPr/>
            <p:nvPr/>
          </p:nvSpPr>
          <p:spPr>
            <a:xfrm>
              <a:off x="8092725" y="252875"/>
              <a:ext cx="109625" cy="109600"/>
            </a:xfrm>
            <a:custGeom>
              <a:rect b="b" l="l" r="r" t="t"/>
              <a:pathLst>
                <a:path extrusionOk="0" h="4384" w="4385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2"/>
                    <a:pt x="982" y="4384"/>
                    <a:pt x="2193" y="4384"/>
                  </a:cubicBezTo>
                  <a:cubicBezTo>
                    <a:pt x="3404" y="4384"/>
                    <a:pt x="4385" y="3402"/>
                    <a:pt x="4385" y="2193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35"/>
            <p:cNvSpPr/>
            <p:nvPr/>
          </p:nvSpPr>
          <p:spPr>
            <a:xfrm>
              <a:off x="7503975" y="28940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0" y="328"/>
                    <a:pt x="0" y="732"/>
                  </a:cubicBezTo>
                  <a:cubicBezTo>
                    <a:pt x="0" y="1135"/>
                    <a:pt x="328" y="1462"/>
                    <a:pt x="732" y="1462"/>
                  </a:cubicBezTo>
                  <a:cubicBezTo>
                    <a:pt x="1135" y="1462"/>
                    <a:pt x="1462" y="1135"/>
                    <a:pt x="1462" y="732"/>
                  </a:cubicBezTo>
                  <a:cubicBezTo>
                    <a:pt x="1462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35"/>
            <p:cNvSpPr/>
            <p:nvPr/>
          </p:nvSpPr>
          <p:spPr>
            <a:xfrm>
              <a:off x="7818288" y="289388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1" y="328"/>
                    <a:pt x="1" y="732"/>
                  </a:cubicBezTo>
                  <a:cubicBezTo>
                    <a:pt x="1" y="1135"/>
                    <a:pt x="328" y="1462"/>
                    <a:pt x="732" y="1462"/>
                  </a:cubicBezTo>
                  <a:cubicBezTo>
                    <a:pt x="1135" y="1462"/>
                    <a:pt x="1462" y="1135"/>
                    <a:pt x="1462" y="732"/>
                  </a:cubicBezTo>
                  <a:cubicBezTo>
                    <a:pt x="1462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35"/>
            <p:cNvSpPr/>
            <p:nvPr/>
          </p:nvSpPr>
          <p:spPr>
            <a:xfrm>
              <a:off x="7027475" y="59992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2" y="0"/>
                  </a:moveTo>
                  <a:cubicBezTo>
                    <a:pt x="328" y="0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35"/>
            <p:cNvSpPr/>
            <p:nvPr/>
          </p:nvSpPr>
          <p:spPr>
            <a:xfrm>
              <a:off x="6514800" y="8353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3"/>
                    <a:pt x="730" y="1463"/>
                  </a:cubicBezTo>
                  <a:cubicBezTo>
                    <a:pt x="1134" y="1463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35"/>
            <p:cNvSpPr/>
            <p:nvPr/>
          </p:nvSpPr>
          <p:spPr>
            <a:xfrm>
              <a:off x="6246575" y="100282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35"/>
            <p:cNvSpPr/>
            <p:nvPr/>
          </p:nvSpPr>
          <p:spPr>
            <a:xfrm>
              <a:off x="7223725" y="40595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1" y="328"/>
                    <a:pt x="1" y="732"/>
                  </a:cubicBezTo>
                  <a:cubicBezTo>
                    <a:pt x="1" y="1135"/>
                    <a:pt x="328" y="1462"/>
                    <a:pt x="732" y="1462"/>
                  </a:cubicBezTo>
                  <a:cubicBezTo>
                    <a:pt x="1135" y="1462"/>
                    <a:pt x="1463" y="1135"/>
                    <a:pt x="1463" y="732"/>
                  </a:cubicBezTo>
                  <a:cubicBezTo>
                    <a:pt x="1463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35"/>
            <p:cNvSpPr/>
            <p:nvPr/>
          </p:nvSpPr>
          <p:spPr>
            <a:xfrm>
              <a:off x="6841550" y="77965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8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5" y="1461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35"/>
            <p:cNvSpPr/>
            <p:nvPr/>
          </p:nvSpPr>
          <p:spPr>
            <a:xfrm>
              <a:off x="5929113" y="1288100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35"/>
            <p:cNvSpPr/>
            <p:nvPr/>
          </p:nvSpPr>
          <p:spPr>
            <a:xfrm>
              <a:off x="6075125" y="117737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35"/>
            <p:cNvSpPr/>
            <p:nvPr/>
          </p:nvSpPr>
          <p:spPr>
            <a:xfrm>
              <a:off x="8110925" y="2710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6" name="Google Shape;1386;p35"/>
          <p:cNvSpPr txBox="1"/>
          <p:nvPr/>
        </p:nvSpPr>
        <p:spPr>
          <a:xfrm>
            <a:off x="720000" y="1240600"/>
            <a:ext cx="6451500" cy="29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Delay Category</a:t>
            </a:r>
            <a:r>
              <a:rPr lang="en"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:  After a delay occurs it is categorized into one of three groups: late,  partial cancelation  and full cancelation</a:t>
            </a:r>
            <a:endParaRPr sz="13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</a:br>
            <a:r>
              <a:rPr b="1" lang="en"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Goal: </a:t>
            </a:r>
            <a:r>
              <a:rPr lang="en"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Use pre-existing factors to predict what category of delay will </a:t>
            </a:r>
            <a:r>
              <a:rPr lang="en"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occur when there is one. More importantly be able to predict cancellations as they are the most harmful to the subway and its riders.</a:t>
            </a:r>
            <a:endParaRPr sz="13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</a:br>
            <a:r>
              <a:rPr b="1" lang="en"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Most Important Factors: </a:t>
            </a:r>
            <a:endParaRPr b="1" sz="13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lus Jakarta Sans"/>
              <a:buChar char="-"/>
            </a:pPr>
            <a:r>
              <a:rPr b="1" i="1" lang="en"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Delay Type</a:t>
            </a:r>
            <a:r>
              <a:rPr lang="en"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: The reason for the delay such as customer issue, medical, police activity, etc. </a:t>
            </a:r>
            <a:endParaRPr sz="13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lus Jakarta Sans"/>
              <a:buChar char="-"/>
            </a:pPr>
            <a:r>
              <a:rPr b="1" i="1" lang="en"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Peak Hour</a:t>
            </a:r>
            <a:r>
              <a:rPr lang="en"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: If the train is operating during peak time or not </a:t>
            </a:r>
            <a:endParaRPr sz="13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lus Jakarta Sans"/>
              <a:buChar char="-"/>
            </a:pPr>
            <a:r>
              <a:rPr b="1" i="1" lang="en"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Max Temp</a:t>
            </a:r>
            <a:r>
              <a:rPr lang="en"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:  The maximum temperature during the day</a:t>
            </a:r>
            <a:endParaRPr sz="13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Best Model Results: </a:t>
            </a:r>
            <a:r>
              <a:rPr lang="en"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Our decision tree model had a precision of 0.88 and a recall of 0.76  when predicting a cancelation on the subway when using the above factors.  </a:t>
            </a:r>
            <a:endParaRPr sz="13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36"/>
          <p:cNvSpPr txBox="1"/>
          <p:nvPr>
            <p:ph type="title"/>
          </p:nvPr>
        </p:nvSpPr>
        <p:spPr>
          <a:xfrm>
            <a:off x="720000" y="539500"/>
            <a:ext cx="7764600" cy="7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On-Time Performance</a:t>
            </a:r>
            <a:endParaRPr/>
          </a:p>
        </p:txBody>
      </p:sp>
      <p:grpSp>
        <p:nvGrpSpPr>
          <p:cNvPr id="1392" name="Google Shape;1392;p36"/>
          <p:cNvGrpSpPr/>
          <p:nvPr/>
        </p:nvGrpSpPr>
        <p:grpSpPr>
          <a:xfrm rot="204526">
            <a:off x="8102686" y="1955831"/>
            <a:ext cx="1358227" cy="6377825"/>
            <a:chOff x="4851025" y="424250"/>
            <a:chExt cx="654450" cy="3073100"/>
          </a:xfrm>
        </p:grpSpPr>
        <p:sp>
          <p:nvSpPr>
            <p:cNvPr id="1393" name="Google Shape;1393;p36"/>
            <p:cNvSpPr/>
            <p:nvPr/>
          </p:nvSpPr>
          <p:spPr>
            <a:xfrm>
              <a:off x="4851025" y="448600"/>
              <a:ext cx="631325" cy="3024400"/>
            </a:xfrm>
            <a:custGeom>
              <a:rect b="b" l="l" r="r" t="t"/>
              <a:pathLst>
                <a:path extrusionOk="0" h="120976" w="25253">
                  <a:moveTo>
                    <a:pt x="17263" y="1"/>
                  </a:moveTo>
                  <a:cubicBezTo>
                    <a:pt x="16919" y="1"/>
                    <a:pt x="16578" y="145"/>
                    <a:pt x="16337" y="427"/>
                  </a:cubicBezTo>
                  <a:lnTo>
                    <a:pt x="1215" y="18082"/>
                  </a:lnTo>
                  <a:cubicBezTo>
                    <a:pt x="486" y="18933"/>
                    <a:pt x="1" y="20417"/>
                    <a:pt x="87" y="21534"/>
                  </a:cubicBezTo>
                  <a:lnTo>
                    <a:pt x="1840" y="44229"/>
                  </a:lnTo>
                  <a:cubicBezTo>
                    <a:pt x="1927" y="45346"/>
                    <a:pt x="2634" y="46738"/>
                    <a:pt x="3486" y="47467"/>
                  </a:cubicBezTo>
                  <a:lnTo>
                    <a:pt x="17422" y="59405"/>
                  </a:lnTo>
                  <a:cubicBezTo>
                    <a:pt x="17790" y="59720"/>
                    <a:pt x="18186" y="60500"/>
                    <a:pt x="18223" y="60982"/>
                  </a:cubicBezTo>
                  <a:lnTo>
                    <a:pt x="22773" y="119851"/>
                  </a:lnTo>
                  <a:cubicBezTo>
                    <a:pt x="22798" y="120187"/>
                    <a:pt x="22958" y="120480"/>
                    <a:pt x="23194" y="120682"/>
                  </a:cubicBezTo>
                  <a:cubicBezTo>
                    <a:pt x="23409" y="120866"/>
                    <a:pt x="23686" y="120975"/>
                    <a:pt x="23985" y="120975"/>
                  </a:cubicBezTo>
                  <a:cubicBezTo>
                    <a:pt x="24016" y="120975"/>
                    <a:pt x="24048" y="120974"/>
                    <a:pt x="24081" y="120972"/>
                  </a:cubicBezTo>
                  <a:cubicBezTo>
                    <a:pt x="24752" y="120920"/>
                    <a:pt x="25253" y="120334"/>
                    <a:pt x="25201" y="119664"/>
                  </a:cubicBezTo>
                  <a:lnTo>
                    <a:pt x="20652" y="60795"/>
                  </a:lnTo>
                  <a:cubicBezTo>
                    <a:pt x="20565" y="59676"/>
                    <a:pt x="19858" y="58284"/>
                    <a:pt x="19007" y="57555"/>
                  </a:cubicBezTo>
                  <a:lnTo>
                    <a:pt x="5070" y="45618"/>
                  </a:lnTo>
                  <a:cubicBezTo>
                    <a:pt x="4702" y="45304"/>
                    <a:pt x="4306" y="44522"/>
                    <a:pt x="4269" y="44041"/>
                  </a:cubicBezTo>
                  <a:lnTo>
                    <a:pt x="2516" y="21347"/>
                  </a:lnTo>
                  <a:cubicBezTo>
                    <a:pt x="2478" y="20866"/>
                    <a:pt x="2750" y="20033"/>
                    <a:pt x="3065" y="19666"/>
                  </a:cubicBezTo>
                  <a:lnTo>
                    <a:pt x="18187" y="2011"/>
                  </a:lnTo>
                  <a:cubicBezTo>
                    <a:pt x="18624" y="1500"/>
                    <a:pt x="18564" y="732"/>
                    <a:pt x="18054" y="293"/>
                  </a:cubicBezTo>
                  <a:cubicBezTo>
                    <a:pt x="17825" y="97"/>
                    <a:pt x="17543" y="1"/>
                    <a:pt x="17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36"/>
            <p:cNvSpPr/>
            <p:nvPr/>
          </p:nvSpPr>
          <p:spPr>
            <a:xfrm>
              <a:off x="5227775" y="424250"/>
              <a:ext cx="109600" cy="109650"/>
            </a:xfrm>
            <a:custGeom>
              <a:rect b="b" l="l" r="r" t="t"/>
              <a:pathLst>
                <a:path extrusionOk="0" h="4386" w="4384">
                  <a:moveTo>
                    <a:pt x="2191" y="1"/>
                  </a:moveTo>
                  <a:cubicBezTo>
                    <a:pt x="982" y="1"/>
                    <a:pt x="0" y="982"/>
                    <a:pt x="0" y="2193"/>
                  </a:cubicBezTo>
                  <a:cubicBezTo>
                    <a:pt x="0" y="3404"/>
                    <a:pt x="982" y="4385"/>
                    <a:pt x="2191" y="4385"/>
                  </a:cubicBezTo>
                  <a:cubicBezTo>
                    <a:pt x="3402" y="4385"/>
                    <a:pt x="4383" y="3404"/>
                    <a:pt x="4383" y="2193"/>
                  </a:cubicBezTo>
                  <a:cubicBezTo>
                    <a:pt x="4383" y="982"/>
                    <a:pt x="3402" y="1"/>
                    <a:pt x="2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36"/>
            <p:cNvSpPr/>
            <p:nvPr/>
          </p:nvSpPr>
          <p:spPr>
            <a:xfrm>
              <a:off x="5395875" y="3387725"/>
              <a:ext cx="109600" cy="109625"/>
            </a:xfrm>
            <a:custGeom>
              <a:rect b="b" l="l" r="r" t="t"/>
              <a:pathLst>
                <a:path extrusionOk="0" h="4385" w="4384">
                  <a:moveTo>
                    <a:pt x="2193" y="0"/>
                  </a:moveTo>
                  <a:cubicBezTo>
                    <a:pt x="982" y="0"/>
                    <a:pt x="1" y="982"/>
                    <a:pt x="1" y="2193"/>
                  </a:cubicBezTo>
                  <a:cubicBezTo>
                    <a:pt x="1" y="3403"/>
                    <a:pt x="982" y="4385"/>
                    <a:pt x="2193" y="4385"/>
                  </a:cubicBezTo>
                  <a:cubicBezTo>
                    <a:pt x="3403" y="4385"/>
                    <a:pt x="4384" y="3403"/>
                    <a:pt x="4384" y="2193"/>
                  </a:cubicBezTo>
                  <a:cubicBezTo>
                    <a:pt x="4384" y="982"/>
                    <a:pt x="3403" y="0"/>
                    <a:pt x="2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36"/>
            <p:cNvSpPr/>
            <p:nvPr/>
          </p:nvSpPr>
          <p:spPr>
            <a:xfrm>
              <a:off x="5327225" y="204755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1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3"/>
                    <a:pt x="731" y="1463"/>
                  </a:cubicBezTo>
                  <a:cubicBezTo>
                    <a:pt x="1133" y="1463"/>
                    <a:pt x="1461" y="1135"/>
                    <a:pt x="1461" y="731"/>
                  </a:cubicBezTo>
                  <a:cubicBezTo>
                    <a:pt x="1461" y="328"/>
                    <a:pt x="1133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36"/>
            <p:cNvSpPr/>
            <p:nvPr/>
          </p:nvSpPr>
          <p:spPr>
            <a:xfrm>
              <a:off x="4873475" y="107580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7"/>
                    <a:pt x="1" y="731"/>
                  </a:cubicBezTo>
                  <a:cubicBezTo>
                    <a:pt x="1" y="1134"/>
                    <a:pt x="327" y="1462"/>
                    <a:pt x="731" y="1462"/>
                  </a:cubicBezTo>
                  <a:cubicBezTo>
                    <a:pt x="1134" y="1462"/>
                    <a:pt x="1461" y="1134"/>
                    <a:pt x="1461" y="731"/>
                  </a:cubicBezTo>
                  <a:cubicBezTo>
                    <a:pt x="1461" y="327"/>
                    <a:pt x="1134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36"/>
            <p:cNvSpPr/>
            <p:nvPr/>
          </p:nvSpPr>
          <p:spPr>
            <a:xfrm>
              <a:off x="5221675" y="18340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2"/>
                    <a:pt x="730" y="1462"/>
                  </a:cubicBezTo>
                  <a:cubicBezTo>
                    <a:pt x="1134" y="1462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36"/>
            <p:cNvSpPr/>
            <p:nvPr/>
          </p:nvSpPr>
          <p:spPr>
            <a:xfrm>
              <a:off x="5373750" y="26690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1" y="0"/>
                  </a:moveTo>
                  <a:cubicBezTo>
                    <a:pt x="327" y="0"/>
                    <a:pt x="0" y="328"/>
                    <a:pt x="0" y="732"/>
                  </a:cubicBezTo>
                  <a:cubicBezTo>
                    <a:pt x="0" y="1135"/>
                    <a:pt x="327" y="1462"/>
                    <a:pt x="731" y="1462"/>
                  </a:cubicBezTo>
                  <a:cubicBezTo>
                    <a:pt x="1134" y="1462"/>
                    <a:pt x="1461" y="1135"/>
                    <a:pt x="1461" y="732"/>
                  </a:cubicBezTo>
                  <a:cubicBezTo>
                    <a:pt x="1461" y="328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36"/>
            <p:cNvSpPr/>
            <p:nvPr/>
          </p:nvSpPr>
          <p:spPr>
            <a:xfrm>
              <a:off x="5387700" y="285332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36"/>
            <p:cNvSpPr/>
            <p:nvPr/>
          </p:nvSpPr>
          <p:spPr>
            <a:xfrm>
              <a:off x="5361650" y="2467050"/>
              <a:ext cx="36575" cy="36525"/>
            </a:xfrm>
            <a:custGeom>
              <a:rect b="b" l="l" r="r" t="t"/>
              <a:pathLst>
                <a:path extrusionOk="0" h="1461" w="1463">
                  <a:moveTo>
                    <a:pt x="732" y="0"/>
                  </a:moveTo>
                  <a:cubicBezTo>
                    <a:pt x="328" y="0"/>
                    <a:pt x="1" y="326"/>
                    <a:pt x="1" y="730"/>
                  </a:cubicBezTo>
                  <a:cubicBezTo>
                    <a:pt x="1" y="1133"/>
                    <a:pt x="328" y="1461"/>
                    <a:pt x="732" y="1461"/>
                  </a:cubicBezTo>
                  <a:cubicBezTo>
                    <a:pt x="1135" y="1461"/>
                    <a:pt x="1462" y="1133"/>
                    <a:pt x="1462" y="730"/>
                  </a:cubicBezTo>
                  <a:cubicBezTo>
                    <a:pt x="1462" y="326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36"/>
            <p:cNvSpPr/>
            <p:nvPr/>
          </p:nvSpPr>
          <p:spPr>
            <a:xfrm>
              <a:off x="5341550" y="2235050"/>
              <a:ext cx="36550" cy="36575"/>
            </a:xfrm>
            <a:custGeom>
              <a:rect b="b" l="l" r="r" t="t"/>
              <a:pathLst>
                <a:path extrusionOk="0" h="1463" w="1462">
                  <a:moveTo>
                    <a:pt x="732" y="0"/>
                  </a:moveTo>
                  <a:cubicBezTo>
                    <a:pt x="328" y="0"/>
                    <a:pt x="0" y="328"/>
                    <a:pt x="0" y="731"/>
                  </a:cubicBezTo>
                  <a:cubicBezTo>
                    <a:pt x="0" y="1135"/>
                    <a:pt x="328" y="1462"/>
                    <a:pt x="732" y="1462"/>
                  </a:cubicBezTo>
                  <a:cubicBezTo>
                    <a:pt x="1134" y="1462"/>
                    <a:pt x="1462" y="1135"/>
                    <a:pt x="1462" y="731"/>
                  </a:cubicBezTo>
                  <a:cubicBezTo>
                    <a:pt x="1462" y="328"/>
                    <a:pt x="1134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36"/>
            <p:cNvSpPr/>
            <p:nvPr/>
          </p:nvSpPr>
          <p:spPr>
            <a:xfrm>
              <a:off x="4909550" y="1510625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1"/>
                  </a:moveTo>
                  <a:cubicBezTo>
                    <a:pt x="327" y="1"/>
                    <a:pt x="0" y="328"/>
                    <a:pt x="0" y="731"/>
                  </a:cubicBezTo>
                  <a:cubicBezTo>
                    <a:pt x="0" y="1135"/>
                    <a:pt x="327" y="1463"/>
                    <a:pt x="730" y="1463"/>
                  </a:cubicBezTo>
                  <a:cubicBezTo>
                    <a:pt x="1134" y="1463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36"/>
            <p:cNvSpPr/>
            <p:nvPr/>
          </p:nvSpPr>
          <p:spPr>
            <a:xfrm>
              <a:off x="5044100" y="1681925"/>
              <a:ext cx="36550" cy="36525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7" y="0"/>
                    <a:pt x="1" y="328"/>
                    <a:pt x="1" y="731"/>
                  </a:cubicBezTo>
                  <a:cubicBezTo>
                    <a:pt x="1" y="1134"/>
                    <a:pt x="327" y="1461"/>
                    <a:pt x="731" y="1461"/>
                  </a:cubicBezTo>
                  <a:cubicBezTo>
                    <a:pt x="1134" y="1461"/>
                    <a:pt x="1461" y="1134"/>
                    <a:pt x="1461" y="731"/>
                  </a:cubicBezTo>
                  <a:cubicBezTo>
                    <a:pt x="1461" y="328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36"/>
            <p:cNvSpPr/>
            <p:nvPr/>
          </p:nvSpPr>
          <p:spPr>
            <a:xfrm>
              <a:off x="4936175" y="84387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7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36"/>
            <p:cNvSpPr/>
            <p:nvPr/>
          </p:nvSpPr>
          <p:spPr>
            <a:xfrm>
              <a:off x="5133850" y="61307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8"/>
                    <a:pt x="1" y="731"/>
                  </a:cubicBezTo>
                  <a:cubicBezTo>
                    <a:pt x="1" y="1135"/>
                    <a:pt x="327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36"/>
            <p:cNvSpPr/>
            <p:nvPr/>
          </p:nvSpPr>
          <p:spPr>
            <a:xfrm>
              <a:off x="5245975" y="4424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36"/>
            <p:cNvSpPr/>
            <p:nvPr/>
          </p:nvSpPr>
          <p:spPr>
            <a:xfrm>
              <a:off x="5414063" y="3405938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36"/>
            <p:cNvSpPr/>
            <p:nvPr/>
          </p:nvSpPr>
          <p:spPr>
            <a:xfrm>
              <a:off x="5407211" y="3113013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2"/>
                    <a:pt x="731" y="1462"/>
                  </a:cubicBezTo>
                  <a:cubicBezTo>
                    <a:pt x="1135" y="1462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0" name="Google Shape;1410;p36"/>
          <p:cNvGrpSpPr/>
          <p:nvPr/>
        </p:nvGrpSpPr>
        <p:grpSpPr>
          <a:xfrm rot="-5400000">
            <a:off x="8665367" y="2711355"/>
            <a:ext cx="2186019" cy="4663683"/>
            <a:chOff x="3061750" y="2798625"/>
            <a:chExt cx="1053300" cy="2247125"/>
          </a:xfrm>
        </p:grpSpPr>
        <p:grpSp>
          <p:nvGrpSpPr>
            <p:cNvPr id="1411" name="Google Shape;1411;p36"/>
            <p:cNvGrpSpPr/>
            <p:nvPr/>
          </p:nvGrpSpPr>
          <p:grpSpPr>
            <a:xfrm>
              <a:off x="3061750" y="2798625"/>
              <a:ext cx="1053300" cy="2247125"/>
              <a:chOff x="3682050" y="2775150"/>
              <a:chExt cx="1053300" cy="2247125"/>
            </a:xfrm>
          </p:grpSpPr>
          <p:sp>
            <p:nvSpPr>
              <p:cNvPr id="1412" name="Google Shape;1412;p36"/>
              <p:cNvSpPr/>
              <p:nvPr/>
            </p:nvSpPr>
            <p:spPr>
              <a:xfrm>
                <a:off x="3682050" y="2798775"/>
                <a:ext cx="1028200" cy="2199125"/>
              </a:xfrm>
              <a:custGeom>
                <a:rect b="b" l="l" r="r" t="t"/>
                <a:pathLst>
                  <a:path extrusionOk="0" h="87965" w="41128">
                    <a:moveTo>
                      <a:pt x="25100" y="0"/>
                    </a:moveTo>
                    <a:cubicBezTo>
                      <a:pt x="23851" y="0"/>
                      <a:pt x="22627" y="507"/>
                      <a:pt x="21744" y="1390"/>
                    </a:cubicBezTo>
                    <a:lnTo>
                      <a:pt x="11965" y="11169"/>
                    </a:lnTo>
                    <a:cubicBezTo>
                      <a:pt x="0" y="23134"/>
                      <a:pt x="0" y="42602"/>
                      <a:pt x="11965" y="54566"/>
                    </a:cubicBezTo>
                    <a:lnTo>
                      <a:pt x="16700" y="59302"/>
                    </a:lnTo>
                    <a:cubicBezTo>
                      <a:pt x="16747" y="59349"/>
                      <a:pt x="16775" y="59414"/>
                      <a:pt x="16775" y="59480"/>
                    </a:cubicBezTo>
                    <a:lnTo>
                      <a:pt x="16761" y="75497"/>
                    </a:lnTo>
                    <a:cubicBezTo>
                      <a:pt x="16761" y="75564"/>
                      <a:pt x="16735" y="75629"/>
                      <a:pt x="16687" y="75676"/>
                    </a:cubicBezTo>
                    <a:lnTo>
                      <a:pt x="6478" y="85885"/>
                    </a:lnTo>
                    <a:cubicBezTo>
                      <a:pt x="6002" y="86361"/>
                      <a:pt x="6002" y="87133"/>
                      <a:pt x="6478" y="87607"/>
                    </a:cubicBezTo>
                    <a:cubicBezTo>
                      <a:pt x="6716" y="87845"/>
                      <a:pt x="7027" y="87964"/>
                      <a:pt x="7339" y="87964"/>
                    </a:cubicBezTo>
                    <a:cubicBezTo>
                      <a:pt x="7650" y="87964"/>
                      <a:pt x="7962" y="87845"/>
                      <a:pt x="8200" y="87607"/>
                    </a:cubicBezTo>
                    <a:lnTo>
                      <a:pt x="18410" y="77399"/>
                    </a:lnTo>
                    <a:cubicBezTo>
                      <a:pt x="18910" y="76898"/>
                      <a:pt x="19196" y="76206"/>
                      <a:pt x="19197" y="75499"/>
                    </a:cubicBezTo>
                    <a:lnTo>
                      <a:pt x="19210" y="59481"/>
                    </a:lnTo>
                    <a:cubicBezTo>
                      <a:pt x="19210" y="58774"/>
                      <a:pt x="18923" y="58081"/>
                      <a:pt x="18422" y="57580"/>
                    </a:cubicBezTo>
                    <a:lnTo>
                      <a:pt x="13687" y="52844"/>
                    </a:lnTo>
                    <a:cubicBezTo>
                      <a:pt x="2671" y="41829"/>
                      <a:pt x="2671" y="23907"/>
                      <a:pt x="13687" y="12891"/>
                    </a:cubicBezTo>
                    <a:lnTo>
                      <a:pt x="23466" y="3112"/>
                    </a:lnTo>
                    <a:cubicBezTo>
                      <a:pt x="23896" y="2682"/>
                      <a:pt x="24492" y="2435"/>
                      <a:pt x="25099" y="2435"/>
                    </a:cubicBezTo>
                    <a:lnTo>
                      <a:pt x="39910" y="2435"/>
                    </a:lnTo>
                    <a:cubicBezTo>
                      <a:pt x="40582" y="2435"/>
                      <a:pt x="41127" y="1891"/>
                      <a:pt x="41127" y="1218"/>
                    </a:cubicBezTo>
                    <a:cubicBezTo>
                      <a:pt x="41127" y="882"/>
                      <a:pt x="40990" y="577"/>
                      <a:pt x="40770" y="357"/>
                    </a:cubicBezTo>
                    <a:lnTo>
                      <a:pt x="40771" y="356"/>
                    </a:lnTo>
                    <a:cubicBezTo>
                      <a:pt x="40550" y="136"/>
                      <a:pt x="40246" y="0"/>
                      <a:pt x="399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36"/>
              <p:cNvSpPr/>
              <p:nvPr/>
            </p:nvSpPr>
            <p:spPr>
              <a:xfrm>
                <a:off x="3810700" y="4912625"/>
                <a:ext cx="109625" cy="109650"/>
              </a:xfrm>
              <a:custGeom>
                <a:rect b="b" l="l" r="r" t="t"/>
                <a:pathLst>
                  <a:path extrusionOk="0" h="4386" w="4385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4"/>
                      <a:pt x="982" y="4385"/>
                      <a:pt x="2193" y="4385"/>
                    </a:cubicBezTo>
                    <a:cubicBezTo>
                      <a:pt x="3403" y="4385"/>
                      <a:pt x="4385" y="3404"/>
                      <a:pt x="4385" y="2193"/>
                    </a:cubicBezTo>
                    <a:cubicBezTo>
                      <a:pt x="4385" y="982"/>
                      <a:pt x="3403" y="1"/>
                      <a:pt x="21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36"/>
              <p:cNvSpPr/>
              <p:nvPr/>
            </p:nvSpPr>
            <p:spPr>
              <a:xfrm>
                <a:off x="4625725" y="2775150"/>
                <a:ext cx="109625" cy="109625"/>
              </a:xfrm>
              <a:custGeom>
                <a:rect b="b" l="l" r="r" t="t"/>
                <a:pathLst>
                  <a:path extrusionOk="0" h="4385" w="4385">
                    <a:moveTo>
                      <a:pt x="2192" y="0"/>
                    </a:moveTo>
                    <a:cubicBezTo>
                      <a:pt x="982" y="0"/>
                      <a:pt x="0" y="983"/>
                      <a:pt x="0" y="2192"/>
                    </a:cubicBezTo>
                    <a:cubicBezTo>
                      <a:pt x="0" y="3403"/>
                      <a:pt x="982" y="4384"/>
                      <a:pt x="2192" y="4384"/>
                    </a:cubicBezTo>
                    <a:cubicBezTo>
                      <a:pt x="3403" y="4384"/>
                      <a:pt x="4384" y="3403"/>
                      <a:pt x="4384" y="2192"/>
                    </a:cubicBezTo>
                    <a:cubicBezTo>
                      <a:pt x="4384" y="983"/>
                      <a:pt x="3403" y="0"/>
                      <a:pt x="21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36"/>
              <p:cNvSpPr/>
              <p:nvPr/>
            </p:nvSpPr>
            <p:spPr>
              <a:xfrm>
                <a:off x="3970575" y="482582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0"/>
                    </a:moveTo>
                    <a:cubicBezTo>
                      <a:pt x="328" y="0"/>
                      <a:pt x="0" y="328"/>
                      <a:pt x="0" y="732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2" y="1135"/>
                      <a:pt x="1462" y="732"/>
                    </a:cubicBezTo>
                    <a:cubicBezTo>
                      <a:pt x="1462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36"/>
              <p:cNvSpPr/>
              <p:nvPr/>
            </p:nvSpPr>
            <p:spPr>
              <a:xfrm>
                <a:off x="3935550" y="407350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0" y="1"/>
                    </a:moveTo>
                    <a:cubicBezTo>
                      <a:pt x="328" y="1"/>
                      <a:pt x="0" y="327"/>
                      <a:pt x="0" y="731"/>
                    </a:cubicBezTo>
                    <a:cubicBezTo>
                      <a:pt x="0" y="1134"/>
                      <a:pt x="328" y="1462"/>
                      <a:pt x="730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36"/>
              <p:cNvSpPr/>
              <p:nvPr/>
            </p:nvSpPr>
            <p:spPr>
              <a:xfrm>
                <a:off x="3827000" y="38912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2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4"/>
                      <a:pt x="328" y="1461"/>
                      <a:pt x="732" y="1461"/>
                    </a:cubicBezTo>
                    <a:cubicBezTo>
                      <a:pt x="1134" y="1461"/>
                      <a:pt x="1462" y="1134"/>
                      <a:pt x="1462" y="731"/>
                    </a:cubicBezTo>
                    <a:cubicBezTo>
                      <a:pt x="1462" y="327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Google Shape;1418;p36"/>
              <p:cNvSpPr/>
              <p:nvPr/>
            </p:nvSpPr>
            <p:spPr>
              <a:xfrm>
                <a:off x="4449975" y="28122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4"/>
                      <a:pt x="328" y="1461"/>
                      <a:pt x="731" y="1461"/>
                    </a:cubicBezTo>
                    <a:cubicBezTo>
                      <a:pt x="1135" y="1461"/>
                      <a:pt x="1463" y="1134"/>
                      <a:pt x="1463" y="731"/>
                    </a:cubicBezTo>
                    <a:cubicBezTo>
                      <a:pt x="1463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" name="Google Shape;1419;p36"/>
              <p:cNvSpPr/>
              <p:nvPr/>
            </p:nvSpPr>
            <p:spPr>
              <a:xfrm>
                <a:off x="4210925" y="285472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1" y="1463"/>
                    </a:cubicBezTo>
                    <a:cubicBezTo>
                      <a:pt x="1135" y="1463"/>
                      <a:pt x="1462" y="1135"/>
                      <a:pt x="1462" y="732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0" name="Google Shape;1420;p36"/>
              <p:cNvSpPr/>
              <p:nvPr/>
            </p:nvSpPr>
            <p:spPr>
              <a:xfrm>
                <a:off x="4088325" y="42263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1" name="Google Shape;1421;p36"/>
              <p:cNvSpPr/>
              <p:nvPr/>
            </p:nvSpPr>
            <p:spPr>
              <a:xfrm>
                <a:off x="3910700" y="316855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2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3"/>
                      <a:pt x="328" y="1461"/>
                      <a:pt x="732" y="1461"/>
                    </a:cubicBezTo>
                    <a:cubicBezTo>
                      <a:pt x="1134" y="1461"/>
                      <a:pt x="1462" y="1133"/>
                      <a:pt x="1462" y="731"/>
                    </a:cubicBezTo>
                    <a:cubicBezTo>
                      <a:pt x="1462" y="327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36"/>
              <p:cNvSpPr/>
              <p:nvPr/>
            </p:nvSpPr>
            <p:spPr>
              <a:xfrm>
                <a:off x="3825500" y="332710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36"/>
              <p:cNvSpPr/>
              <p:nvPr/>
            </p:nvSpPr>
            <p:spPr>
              <a:xfrm>
                <a:off x="3773550" y="36906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36"/>
              <p:cNvSpPr/>
              <p:nvPr/>
            </p:nvSpPr>
            <p:spPr>
              <a:xfrm>
                <a:off x="3773150" y="350827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2"/>
                    </a:cubicBezTo>
                    <a:cubicBezTo>
                      <a:pt x="1" y="1135"/>
                      <a:pt x="328" y="1463"/>
                      <a:pt x="731" y="1463"/>
                    </a:cubicBezTo>
                    <a:cubicBezTo>
                      <a:pt x="1135" y="1463"/>
                      <a:pt x="1463" y="1135"/>
                      <a:pt x="1463" y="732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36"/>
              <p:cNvSpPr/>
              <p:nvPr/>
            </p:nvSpPr>
            <p:spPr>
              <a:xfrm>
                <a:off x="4643938" y="279390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36"/>
              <p:cNvSpPr/>
              <p:nvPr/>
            </p:nvSpPr>
            <p:spPr>
              <a:xfrm>
                <a:off x="3828900" y="493085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27" name="Google Shape;1427;p36"/>
            <p:cNvSpPr/>
            <p:nvPr/>
          </p:nvSpPr>
          <p:spPr>
            <a:xfrm>
              <a:off x="3490975" y="4659875"/>
              <a:ext cx="36525" cy="36550"/>
            </a:xfrm>
            <a:custGeom>
              <a:rect b="b" l="l" r="r" t="t"/>
              <a:pathLst>
                <a:path extrusionOk="0" h="1462" w="1461">
                  <a:moveTo>
                    <a:pt x="731" y="0"/>
                  </a:moveTo>
                  <a:cubicBezTo>
                    <a:pt x="328" y="0"/>
                    <a:pt x="0" y="327"/>
                    <a:pt x="0" y="731"/>
                  </a:cubicBezTo>
                  <a:cubicBezTo>
                    <a:pt x="0" y="1135"/>
                    <a:pt x="328" y="1461"/>
                    <a:pt x="731" y="1461"/>
                  </a:cubicBezTo>
                  <a:cubicBezTo>
                    <a:pt x="1135" y="1461"/>
                    <a:pt x="1461" y="1135"/>
                    <a:pt x="1461" y="731"/>
                  </a:cubicBezTo>
                  <a:cubicBezTo>
                    <a:pt x="1461" y="327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36"/>
            <p:cNvSpPr/>
            <p:nvPr/>
          </p:nvSpPr>
          <p:spPr>
            <a:xfrm>
              <a:off x="3422350" y="3046500"/>
              <a:ext cx="36550" cy="36525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7" y="0"/>
                    <a:pt x="1" y="327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36"/>
            <p:cNvSpPr/>
            <p:nvPr/>
          </p:nvSpPr>
          <p:spPr>
            <a:xfrm>
              <a:off x="3490950" y="445482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1" y="1"/>
                  </a:moveTo>
                  <a:cubicBezTo>
                    <a:pt x="328" y="1"/>
                    <a:pt x="1" y="328"/>
                    <a:pt x="1" y="731"/>
                  </a:cubicBezTo>
                  <a:cubicBezTo>
                    <a:pt x="1" y="1135"/>
                    <a:pt x="328" y="1461"/>
                    <a:pt x="731" y="1461"/>
                  </a:cubicBezTo>
                  <a:cubicBezTo>
                    <a:pt x="1135" y="1461"/>
                    <a:pt x="1463" y="1135"/>
                    <a:pt x="1463" y="731"/>
                  </a:cubicBezTo>
                  <a:cubicBezTo>
                    <a:pt x="1463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0" name="Google Shape;1430;p36"/>
          <p:cNvGrpSpPr/>
          <p:nvPr/>
        </p:nvGrpSpPr>
        <p:grpSpPr>
          <a:xfrm rot="-5400000">
            <a:off x="6581539" y="4088803"/>
            <a:ext cx="4755675" cy="2338198"/>
            <a:chOff x="5910900" y="252875"/>
            <a:chExt cx="2291450" cy="1126625"/>
          </a:xfrm>
        </p:grpSpPr>
        <p:sp>
          <p:nvSpPr>
            <p:cNvPr id="1431" name="Google Shape;1431;p36"/>
            <p:cNvSpPr/>
            <p:nvPr/>
          </p:nvSpPr>
          <p:spPr>
            <a:xfrm>
              <a:off x="5932300" y="277225"/>
              <a:ext cx="2245700" cy="1077950"/>
            </a:xfrm>
            <a:custGeom>
              <a:rect b="b" l="l" r="r" t="t"/>
              <a:pathLst>
                <a:path extrusionOk="0" h="43118" w="89828">
                  <a:moveTo>
                    <a:pt x="58394" y="0"/>
                  </a:moveTo>
                  <a:cubicBezTo>
                    <a:pt x="57274" y="0"/>
                    <a:pt x="55831" y="598"/>
                    <a:pt x="55038" y="1390"/>
                  </a:cubicBezTo>
                  <a:lnTo>
                    <a:pt x="35308" y="21121"/>
                  </a:lnTo>
                  <a:cubicBezTo>
                    <a:pt x="34966" y="21462"/>
                    <a:pt x="34157" y="21798"/>
                    <a:pt x="33674" y="21798"/>
                  </a:cubicBezTo>
                  <a:lnTo>
                    <a:pt x="21682" y="21798"/>
                  </a:lnTo>
                  <a:cubicBezTo>
                    <a:pt x="20561" y="21798"/>
                    <a:pt x="19119" y="22395"/>
                    <a:pt x="18327" y="23188"/>
                  </a:cubicBezTo>
                  <a:lnTo>
                    <a:pt x="477" y="41038"/>
                  </a:lnTo>
                  <a:cubicBezTo>
                    <a:pt x="1" y="41514"/>
                    <a:pt x="1" y="42286"/>
                    <a:pt x="477" y="42760"/>
                  </a:cubicBezTo>
                  <a:cubicBezTo>
                    <a:pt x="714" y="42999"/>
                    <a:pt x="1026" y="43117"/>
                    <a:pt x="1337" y="43117"/>
                  </a:cubicBezTo>
                  <a:cubicBezTo>
                    <a:pt x="1649" y="43117"/>
                    <a:pt x="1960" y="42999"/>
                    <a:pt x="2199" y="42760"/>
                  </a:cubicBezTo>
                  <a:lnTo>
                    <a:pt x="20049" y="24910"/>
                  </a:lnTo>
                  <a:cubicBezTo>
                    <a:pt x="20390" y="24568"/>
                    <a:pt x="21199" y="24233"/>
                    <a:pt x="21682" y="24233"/>
                  </a:cubicBezTo>
                  <a:lnTo>
                    <a:pt x="33674" y="24233"/>
                  </a:lnTo>
                  <a:cubicBezTo>
                    <a:pt x="34795" y="24233"/>
                    <a:pt x="36237" y="23636"/>
                    <a:pt x="37030" y="22843"/>
                  </a:cubicBezTo>
                  <a:lnTo>
                    <a:pt x="56760" y="3113"/>
                  </a:lnTo>
                  <a:cubicBezTo>
                    <a:pt x="57101" y="2771"/>
                    <a:pt x="57911" y="2436"/>
                    <a:pt x="58394" y="2436"/>
                  </a:cubicBezTo>
                  <a:lnTo>
                    <a:pt x="88610" y="2436"/>
                  </a:lnTo>
                  <a:cubicBezTo>
                    <a:pt x="89282" y="2436"/>
                    <a:pt x="89827" y="1891"/>
                    <a:pt x="89827" y="1218"/>
                  </a:cubicBezTo>
                  <a:cubicBezTo>
                    <a:pt x="89827" y="546"/>
                    <a:pt x="89282" y="0"/>
                    <a:pt x="886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36"/>
            <p:cNvSpPr/>
            <p:nvPr/>
          </p:nvSpPr>
          <p:spPr>
            <a:xfrm>
              <a:off x="5910900" y="1269900"/>
              <a:ext cx="109650" cy="109600"/>
            </a:xfrm>
            <a:custGeom>
              <a:rect b="b" l="l" r="r" t="t"/>
              <a:pathLst>
                <a:path extrusionOk="0" h="4384" w="4386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2"/>
                    <a:pt x="982" y="4384"/>
                    <a:pt x="2193" y="4384"/>
                  </a:cubicBezTo>
                  <a:cubicBezTo>
                    <a:pt x="3404" y="4384"/>
                    <a:pt x="4385" y="3402"/>
                    <a:pt x="4385" y="2193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36"/>
            <p:cNvSpPr/>
            <p:nvPr/>
          </p:nvSpPr>
          <p:spPr>
            <a:xfrm>
              <a:off x="8092725" y="252875"/>
              <a:ext cx="109625" cy="109600"/>
            </a:xfrm>
            <a:custGeom>
              <a:rect b="b" l="l" r="r" t="t"/>
              <a:pathLst>
                <a:path extrusionOk="0" h="4384" w="4385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2"/>
                    <a:pt x="982" y="4384"/>
                    <a:pt x="2193" y="4384"/>
                  </a:cubicBezTo>
                  <a:cubicBezTo>
                    <a:pt x="3404" y="4384"/>
                    <a:pt x="4385" y="3402"/>
                    <a:pt x="4385" y="2193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36"/>
            <p:cNvSpPr/>
            <p:nvPr/>
          </p:nvSpPr>
          <p:spPr>
            <a:xfrm>
              <a:off x="7503975" y="28940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0" y="328"/>
                    <a:pt x="0" y="732"/>
                  </a:cubicBezTo>
                  <a:cubicBezTo>
                    <a:pt x="0" y="1135"/>
                    <a:pt x="328" y="1462"/>
                    <a:pt x="732" y="1462"/>
                  </a:cubicBezTo>
                  <a:cubicBezTo>
                    <a:pt x="1135" y="1462"/>
                    <a:pt x="1462" y="1135"/>
                    <a:pt x="1462" y="732"/>
                  </a:cubicBezTo>
                  <a:cubicBezTo>
                    <a:pt x="1462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36"/>
            <p:cNvSpPr/>
            <p:nvPr/>
          </p:nvSpPr>
          <p:spPr>
            <a:xfrm>
              <a:off x="7818288" y="289388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1" y="328"/>
                    <a:pt x="1" y="732"/>
                  </a:cubicBezTo>
                  <a:cubicBezTo>
                    <a:pt x="1" y="1135"/>
                    <a:pt x="328" y="1462"/>
                    <a:pt x="732" y="1462"/>
                  </a:cubicBezTo>
                  <a:cubicBezTo>
                    <a:pt x="1135" y="1462"/>
                    <a:pt x="1462" y="1135"/>
                    <a:pt x="1462" y="732"/>
                  </a:cubicBezTo>
                  <a:cubicBezTo>
                    <a:pt x="1462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36"/>
            <p:cNvSpPr/>
            <p:nvPr/>
          </p:nvSpPr>
          <p:spPr>
            <a:xfrm>
              <a:off x="7027475" y="59992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2" y="0"/>
                  </a:moveTo>
                  <a:cubicBezTo>
                    <a:pt x="328" y="0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36"/>
            <p:cNvSpPr/>
            <p:nvPr/>
          </p:nvSpPr>
          <p:spPr>
            <a:xfrm>
              <a:off x="6514800" y="8353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3"/>
                    <a:pt x="730" y="1463"/>
                  </a:cubicBezTo>
                  <a:cubicBezTo>
                    <a:pt x="1134" y="1463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36"/>
            <p:cNvSpPr/>
            <p:nvPr/>
          </p:nvSpPr>
          <p:spPr>
            <a:xfrm>
              <a:off x="6246575" y="100282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36"/>
            <p:cNvSpPr/>
            <p:nvPr/>
          </p:nvSpPr>
          <p:spPr>
            <a:xfrm>
              <a:off x="7223725" y="40595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1" y="328"/>
                    <a:pt x="1" y="732"/>
                  </a:cubicBezTo>
                  <a:cubicBezTo>
                    <a:pt x="1" y="1135"/>
                    <a:pt x="328" y="1462"/>
                    <a:pt x="732" y="1462"/>
                  </a:cubicBezTo>
                  <a:cubicBezTo>
                    <a:pt x="1135" y="1462"/>
                    <a:pt x="1463" y="1135"/>
                    <a:pt x="1463" y="732"/>
                  </a:cubicBezTo>
                  <a:cubicBezTo>
                    <a:pt x="1463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36"/>
            <p:cNvSpPr/>
            <p:nvPr/>
          </p:nvSpPr>
          <p:spPr>
            <a:xfrm>
              <a:off x="6841550" y="77965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8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5" y="1461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36"/>
            <p:cNvSpPr/>
            <p:nvPr/>
          </p:nvSpPr>
          <p:spPr>
            <a:xfrm>
              <a:off x="5929113" y="1288100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36"/>
            <p:cNvSpPr/>
            <p:nvPr/>
          </p:nvSpPr>
          <p:spPr>
            <a:xfrm>
              <a:off x="6075125" y="117737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36"/>
            <p:cNvSpPr/>
            <p:nvPr/>
          </p:nvSpPr>
          <p:spPr>
            <a:xfrm>
              <a:off x="8110925" y="2710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4" name="Google Shape;1444;p36"/>
          <p:cNvSpPr txBox="1"/>
          <p:nvPr/>
        </p:nvSpPr>
        <p:spPr>
          <a:xfrm>
            <a:off x="924025" y="1362375"/>
            <a:ext cx="6502500" cy="29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OTP</a:t>
            </a:r>
            <a:r>
              <a:rPr lang="en"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: On-Time Performance is an important monthly KPI developed by MTA to monitor whether each line met its target regarding delays</a:t>
            </a:r>
            <a:endParaRPr sz="13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Goal</a:t>
            </a:r>
            <a:r>
              <a:rPr lang="en"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:</a:t>
            </a:r>
            <a:endParaRPr sz="13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lus Jakarta Sans"/>
              <a:buChar char="-"/>
            </a:pPr>
            <a:r>
              <a:rPr lang="en"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To predict whether an individual subway line will meet its OTP target for the month,  using other KPIs and train/station infrastructure information.</a:t>
            </a:r>
            <a:endParaRPr sz="13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M</a:t>
            </a:r>
            <a:r>
              <a:rPr b="1" lang="en"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ost important variables </a:t>
            </a:r>
            <a:r>
              <a:rPr lang="en"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in classifying OTP were: </a:t>
            </a:r>
            <a:endParaRPr sz="13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lus Jakarta Sans"/>
              <a:buChar char="-"/>
            </a:pPr>
            <a:r>
              <a:rPr b="1" i="1" lang="en"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Elevator Availability</a:t>
            </a:r>
            <a:r>
              <a:rPr lang="en"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, </a:t>
            </a:r>
            <a:r>
              <a:rPr b="1" i="1" lang="en"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Escalator Availability</a:t>
            </a:r>
            <a:r>
              <a:rPr b="1" lang="en"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, </a:t>
            </a:r>
            <a:r>
              <a:rPr lang="en"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and  </a:t>
            </a:r>
            <a:r>
              <a:rPr b="1" i="1" lang="en"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Employee Lost Time Rate</a:t>
            </a:r>
            <a:r>
              <a:rPr b="1" lang="en"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*.</a:t>
            </a:r>
            <a:endParaRPr b="1" sz="13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Best Model Results:</a:t>
            </a:r>
            <a:endParaRPr b="1" sz="13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lus Jakarta Sans"/>
              <a:buChar char="-"/>
            </a:pPr>
            <a:r>
              <a:rPr lang="en"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The classification model with the highest accuracy to predict monthly OTP  per line was </a:t>
            </a:r>
            <a:r>
              <a:rPr b="1" lang="en"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KNN with approximately 79% Accuracy,</a:t>
            </a:r>
            <a:r>
              <a:rPr lang="en"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when using the above variables, as well as </a:t>
            </a:r>
            <a:r>
              <a:rPr b="1" lang="en"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Customer Injury Rate</a:t>
            </a:r>
            <a:r>
              <a:rPr lang="en"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and </a:t>
            </a:r>
            <a:r>
              <a:rPr b="1" lang="en" sz="13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Monthly Total Riders</a:t>
            </a:r>
            <a:endParaRPr b="1" sz="13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What does this mean? And how can we use this information to improve the New York Subway System? </a:t>
            </a:r>
            <a:endParaRPr b="1" sz="15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445" name="Google Shape;1445;p36"/>
          <p:cNvSpPr txBox="1"/>
          <p:nvPr/>
        </p:nvSpPr>
        <p:spPr>
          <a:xfrm>
            <a:off x="2386325" y="4610100"/>
            <a:ext cx="45849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* Employee Lost Time Rate: the percentage of total working hours lost due to employee absences</a:t>
            </a:r>
            <a:endParaRPr sz="10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37"/>
          <p:cNvSpPr txBox="1"/>
          <p:nvPr>
            <p:ph type="title"/>
          </p:nvPr>
        </p:nvSpPr>
        <p:spPr>
          <a:xfrm>
            <a:off x="4257125" y="375475"/>
            <a:ext cx="46638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1451" name="Google Shape;1451;p37"/>
          <p:cNvSpPr txBox="1"/>
          <p:nvPr>
            <p:ph idx="1" type="subTitle"/>
          </p:nvPr>
        </p:nvSpPr>
        <p:spPr>
          <a:xfrm>
            <a:off x="4434673" y="1189377"/>
            <a:ext cx="4416000" cy="29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Prioritize maintenance and availability of </a:t>
            </a:r>
            <a:r>
              <a:rPr lang="en"/>
              <a:t>infrastructure</a:t>
            </a:r>
            <a:endParaRPr/>
          </a:p>
          <a:p>
            <a:pPr indent="-330200" lvl="1" marL="9144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Focus funding on ensuring </a:t>
            </a:r>
            <a:r>
              <a:rPr lang="en"/>
              <a:t>elevator</a:t>
            </a:r>
            <a:r>
              <a:rPr lang="en"/>
              <a:t> and escalator availability (key predictors of OTP)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Allocate resources to improve workforce efficiency and safety</a:t>
            </a:r>
            <a:endParaRPr/>
          </a:p>
          <a:p>
            <a:pPr indent="-330200" lvl="1" marL="9144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Invest in employee well-being, training, and safety protocols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Be proactive in limiting significant factors contributing to delays:</a:t>
            </a:r>
            <a:endParaRPr/>
          </a:p>
          <a:p>
            <a:pPr indent="-330200" lvl="1" marL="914400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Peak hour: increase staffing and the amount of trains during this period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Use the decision tree  model to predict future cancellations 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2" name="Google Shape;1452;p3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9040" r="19040" t="0"/>
          <a:stretch/>
        </p:blipFill>
        <p:spPr>
          <a:xfrm>
            <a:off x="713225" y="911550"/>
            <a:ext cx="3082500" cy="3320400"/>
          </a:xfrm>
          <a:prstGeom prst="roundRect">
            <a:avLst>
              <a:gd fmla="val 2631" name="adj"/>
            </a:avLst>
          </a:prstGeom>
        </p:spPr>
      </p:pic>
      <p:grpSp>
        <p:nvGrpSpPr>
          <p:cNvPr id="1453" name="Google Shape;1453;p37"/>
          <p:cNvGrpSpPr/>
          <p:nvPr/>
        </p:nvGrpSpPr>
        <p:grpSpPr>
          <a:xfrm flipH="1" rot="5400000">
            <a:off x="480756" y="2017055"/>
            <a:ext cx="2186019" cy="4663683"/>
            <a:chOff x="3061750" y="2798625"/>
            <a:chExt cx="1053300" cy="2247125"/>
          </a:xfrm>
        </p:grpSpPr>
        <p:grpSp>
          <p:nvGrpSpPr>
            <p:cNvPr id="1454" name="Google Shape;1454;p37"/>
            <p:cNvGrpSpPr/>
            <p:nvPr/>
          </p:nvGrpSpPr>
          <p:grpSpPr>
            <a:xfrm>
              <a:off x="3061750" y="2798625"/>
              <a:ext cx="1053300" cy="2247125"/>
              <a:chOff x="3682050" y="2775150"/>
              <a:chExt cx="1053300" cy="2247125"/>
            </a:xfrm>
          </p:grpSpPr>
          <p:sp>
            <p:nvSpPr>
              <p:cNvPr id="1455" name="Google Shape;1455;p37"/>
              <p:cNvSpPr/>
              <p:nvPr/>
            </p:nvSpPr>
            <p:spPr>
              <a:xfrm>
                <a:off x="3682050" y="2798775"/>
                <a:ext cx="1028200" cy="2199125"/>
              </a:xfrm>
              <a:custGeom>
                <a:rect b="b" l="l" r="r" t="t"/>
                <a:pathLst>
                  <a:path extrusionOk="0" h="87965" w="41128">
                    <a:moveTo>
                      <a:pt x="25100" y="0"/>
                    </a:moveTo>
                    <a:cubicBezTo>
                      <a:pt x="23851" y="0"/>
                      <a:pt x="22627" y="507"/>
                      <a:pt x="21744" y="1390"/>
                    </a:cubicBezTo>
                    <a:lnTo>
                      <a:pt x="11965" y="11169"/>
                    </a:lnTo>
                    <a:cubicBezTo>
                      <a:pt x="0" y="23134"/>
                      <a:pt x="0" y="42602"/>
                      <a:pt x="11965" y="54566"/>
                    </a:cubicBezTo>
                    <a:lnTo>
                      <a:pt x="16700" y="59302"/>
                    </a:lnTo>
                    <a:cubicBezTo>
                      <a:pt x="16747" y="59349"/>
                      <a:pt x="16775" y="59414"/>
                      <a:pt x="16775" y="59480"/>
                    </a:cubicBezTo>
                    <a:lnTo>
                      <a:pt x="16761" y="75497"/>
                    </a:lnTo>
                    <a:cubicBezTo>
                      <a:pt x="16761" y="75564"/>
                      <a:pt x="16735" y="75629"/>
                      <a:pt x="16687" y="75676"/>
                    </a:cubicBezTo>
                    <a:lnTo>
                      <a:pt x="6478" y="85885"/>
                    </a:lnTo>
                    <a:cubicBezTo>
                      <a:pt x="6002" y="86361"/>
                      <a:pt x="6002" y="87133"/>
                      <a:pt x="6478" y="87607"/>
                    </a:cubicBezTo>
                    <a:cubicBezTo>
                      <a:pt x="6716" y="87845"/>
                      <a:pt x="7027" y="87964"/>
                      <a:pt x="7339" y="87964"/>
                    </a:cubicBezTo>
                    <a:cubicBezTo>
                      <a:pt x="7650" y="87964"/>
                      <a:pt x="7962" y="87845"/>
                      <a:pt x="8200" y="87607"/>
                    </a:cubicBezTo>
                    <a:lnTo>
                      <a:pt x="18410" y="77399"/>
                    </a:lnTo>
                    <a:cubicBezTo>
                      <a:pt x="18910" y="76898"/>
                      <a:pt x="19196" y="76206"/>
                      <a:pt x="19197" y="75499"/>
                    </a:cubicBezTo>
                    <a:lnTo>
                      <a:pt x="19210" y="59481"/>
                    </a:lnTo>
                    <a:cubicBezTo>
                      <a:pt x="19210" y="58774"/>
                      <a:pt x="18923" y="58081"/>
                      <a:pt x="18422" y="57580"/>
                    </a:cubicBezTo>
                    <a:lnTo>
                      <a:pt x="13687" y="52844"/>
                    </a:lnTo>
                    <a:cubicBezTo>
                      <a:pt x="2671" y="41829"/>
                      <a:pt x="2671" y="23907"/>
                      <a:pt x="13687" y="12891"/>
                    </a:cubicBezTo>
                    <a:lnTo>
                      <a:pt x="23466" y="3112"/>
                    </a:lnTo>
                    <a:cubicBezTo>
                      <a:pt x="23896" y="2682"/>
                      <a:pt x="24492" y="2435"/>
                      <a:pt x="25099" y="2435"/>
                    </a:cubicBezTo>
                    <a:lnTo>
                      <a:pt x="39910" y="2435"/>
                    </a:lnTo>
                    <a:cubicBezTo>
                      <a:pt x="40582" y="2435"/>
                      <a:pt x="41127" y="1891"/>
                      <a:pt x="41127" y="1218"/>
                    </a:cubicBezTo>
                    <a:cubicBezTo>
                      <a:pt x="41127" y="882"/>
                      <a:pt x="40990" y="577"/>
                      <a:pt x="40770" y="357"/>
                    </a:cubicBezTo>
                    <a:lnTo>
                      <a:pt x="40771" y="356"/>
                    </a:lnTo>
                    <a:cubicBezTo>
                      <a:pt x="40550" y="136"/>
                      <a:pt x="40246" y="0"/>
                      <a:pt x="399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37"/>
              <p:cNvSpPr/>
              <p:nvPr/>
            </p:nvSpPr>
            <p:spPr>
              <a:xfrm>
                <a:off x="3810700" y="4912625"/>
                <a:ext cx="109625" cy="109650"/>
              </a:xfrm>
              <a:custGeom>
                <a:rect b="b" l="l" r="r" t="t"/>
                <a:pathLst>
                  <a:path extrusionOk="0" h="4386" w="4385">
                    <a:moveTo>
                      <a:pt x="2193" y="1"/>
                    </a:moveTo>
                    <a:cubicBezTo>
                      <a:pt x="982" y="1"/>
                      <a:pt x="1" y="982"/>
                      <a:pt x="1" y="2193"/>
                    </a:cubicBezTo>
                    <a:cubicBezTo>
                      <a:pt x="1" y="3404"/>
                      <a:pt x="982" y="4385"/>
                      <a:pt x="2193" y="4385"/>
                    </a:cubicBezTo>
                    <a:cubicBezTo>
                      <a:pt x="3403" y="4385"/>
                      <a:pt x="4385" y="3404"/>
                      <a:pt x="4385" y="2193"/>
                    </a:cubicBezTo>
                    <a:cubicBezTo>
                      <a:pt x="4385" y="982"/>
                      <a:pt x="3403" y="1"/>
                      <a:pt x="21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37"/>
              <p:cNvSpPr/>
              <p:nvPr/>
            </p:nvSpPr>
            <p:spPr>
              <a:xfrm>
                <a:off x="4625725" y="2775150"/>
                <a:ext cx="109625" cy="109625"/>
              </a:xfrm>
              <a:custGeom>
                <a:rect b="b" l="l" r="r" t="t"/>
                <a:pathLst>
                  <a:path extrusionOk="0" h="4385" w="4385">
                    <a:moveTo>
                      <a:pt x="2192" y="0"/>
                    </a:moveTo>
                    <a:cubicBezTo>
                      <a:pt x="982" y="0"/>
                      <a:pt x="0" y="983"/>
                      <a:pt x="0" y="2192"/>
                    </a:cubicBezTo>
                    <a:cubicBezTo>
                      <a:pt x="0" y="3403"/>
                      <a:pt x="982" y="4384"/>
                      <a:pt x="2192" y="4384"/>
                    </a:cubicBezTo>
                    <a:cubicBezTo>
                      <a:pt x="3403" y="4384"/>
                      <a:pt x="4384" y="3403"/>
                      <a:pt x="4384" y="2192"/>
                    </a:cubicBezTo>
                    <a:cubicBezTo>
                      <a:pt x="4384" y="983"/>
                      <a:pt x="3403" y="0"/>
                      <a:pt x="21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37"/>
              <p:cNvSpPr/>
              <p:nvPr/>
            </p:nvSpPr>
            <p:spPr>
              <a:xfrm>
                <a:off x="3970575" y="482582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0"/>
                    </a:moveTo>
                    <a:cubicBezTo>
                      <a:pt x="328" y="0"/>
                      <a:pt x="0" y="328"/>
                      <a:pt x="0" y="732"/>
                    </a:cubicBezTo>
                    <a:cubicBezTo>
                      <a:pt x="0" y="1135"/>
                      <a:pt x="328" y="1462"/>
                      <a:pt x="731" y="1462"/>
                    </a:cubicBezTo>
                    <a:cubicBezTo>
                      <a:pt x="1135" y="1462"/>
                      <a:pt x="1462" y="1135"/>
                      <a:pt x="1462" y="732"/>
                    </a:cubicBezTo>
                    <a:cubicBezTo>
                      <a:pt x="1462" y="328"/>
                      <a:pt x="1135" y="0"/>
                      <a:pt x="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37"/>
              <p:cNvSpPr/>
              <p:nvPr/>
            </p:nvSpPr>
            <p:spPr>
              <a:xfrm>
                <a:off x="3935550" y="4073500"/>
                <a:ext cx="36525" cy="36550"/>
              </a:xfrm>
              <a:custGeom>
                <a:rect b="b" l="l" r="r" t="t"/>
                <a:pathLst>
                  <a:path extrusionOk="0" h="1462" w="1461">
                    <a:moveTo>
                      <a:pt x="730" y="1"/>
                    </a:moveTo>
                    <a:cubicBezTo>
                      <a:pt x="328" y="1"/>
                      <a:pt x="0" y="327"/>
                      <a:pt x="0" y="731"/>
                    </a:cubicBezTo>
                    <a:cubicBezTo>
                      <a:pt x="0" y="1134"/>
                      <a:pt x="328" y="1462"/>
                      <a:pt x="730" y="1462"/>
                    </a:cubicBezTo>
                    <a:cubicBezTo>
                      <a:pt x="1134" y="1462"/>
                      <a:pt x="1461" y="1134"/>
                      <a:pt x="1461" y="731"/>
                    </a:cubicBezTo>
                    <a:cubicBezTo>
                      <a:pt x="1461" y="327"/>
                      <a:pt x="1134" y="1"/>
                      <a:pt x="7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37"/>
              <p:cNvSpPr/>
              <p:nvPr/>
            </p:nvSpPr>
            <p:spPr>
              <a:xfrm>
                <a:off x="3827000" y="389127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2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4"/>
                      <a:pt x="328" y="1461"/>
                      <a:pt x="732" y="1461"/>
                    </a:cubicBezTo>
                    <a:cubicBezTo>
                      <a:pt x="1134" y="1461"/>
                      <a:pt x="1462" y="1134"/>
                      <a:pt x="1462" y="731"/>
                    </a:cubicBezTo>
                    <a:cubicBezTo>
                      <a:pt x="1462" y="327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37"/>
              <p:cNvSpPr/>
              <p:nvPr/>
            </p:nvSpPr>
            <p:spPr>
              <a:xfrm>
                <a:off x="4449975" y="2812225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7"/>
                      <a:pt x="1" y="731"/>
                    </a:cubicBezTo>
                    <a:cubicBezTo>
                      <a:pt x="1" y="1134"/>
                      <a:pt x="328" y="1461"/>
                      <a:pt x="731" y="1461"/>
                    </a:cubicBezTo>
                    <a:cubicBezTo>
                      <a:pt x="1135" y="1461"/>
                      <a:pt x="1463" y="1134"/>
                      <a:pt x="1463" y="731"/>
                    </a:cubicBezTo>
                    <a:cubicBezTo>
                      <a:pt x="1463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37"/>
              <p:cNvSpPr/>
              <p:nvPr/>
            </p:nvSpPr>
            <p:spPr>
              <a:xfrm>
                <a:off x="4210925" y="285472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0" y="328"/>
                      <a:pt x="0" y="732"/>
                    </a:cubicBezTo>
                    <a:cubicBezTo>
                      <a:pt x="0" y="1135"/>
                      <a:pt x="328" y="1463"/>
                      <a:pt x="731" y="1463"/>
                    </a:cubicBezTo>
                    <a:cubicBezTo>
                      <a:pt x="1135" y="1463"/>
                      <a:pt x="1462" y="1135"/>
                      <a:pt x="1462" y="732"/>
                    </a:cubicBezTo>
                    <a:cubicBezTo>
                      <a:pt x="1462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37"/>
              <p:cNvSpPr/>
              <p:nvPr/>
            </p:nvSpPr>
            <p:spPr>
              <a:xfrm>
                <a:off x="4088325" y="4226300"/>
                <a:ext cx="36575" cy="36550"/>
              </a:xfrm>
              <a:custGeom>
                <a:rect b="b" l="l" r="r" t="t"/>
                <a:pathLst>
                  <a:path extrusionOk="0" h="1462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1"/>
                    </a:cubicBezTo>
                    <a:cubicBezTo>
                      <a:pt x="1" y="1135"/>
                      <a:pt x="328" y="1461"/>
                      <a:pt x="731" y="1461"/>
                    </a:cubicBezTo>
                    <a:cubicBezTo>
                      <a:pt x="1135" y="1461"/>
                      <a:pt x="1463" y="1135"/>
                      <a:pt x="1463" y="731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37"/>
              <p:cNvSpPr/>
              <p:nvPr/>
            </p:nvSpPr>
            <p:spPr>
              <a:xfrm>
                <a:off x="3910700" y="3168550"/>
                <a:ext cx="36550" cy="36525"/>
              </a:xfrm>
              <a:custGeom>
                <a:rect b="b" l="l" r="r" t="t"/>
                <a:pathLst>
                  <a:path extrusionOk="0" h="1461" w="1462">
                    <a:moveTo>
                      <a:pt x="732" y="0"/>
                    </a:moveTo>
                    <a:cubicBezTo>
                      <a:pt x="328" y="0"/>
                      <a:pt x="0" y="327"/>
                      <a:pt x="0" y="731"/>
                    </a:cubicBezTo>
                    <a:cubicBezTo>
                      <a:pt x="0" y="1133"/>
                      <a:pt x="328" y="1461"/>
                      <a:pt x="732" y="1461"/>
                    </a:cubicBezTo>
                    <a:cubicBezTo>
                      <a:pt x="1134" y="1461"/>
                      <a:pt x="1462" y="1133"/>
                      <a:pt x="1462" y="731"/>
                    </a:cubicBezTo>
                    <a:cubicBezTo>
                      <a:pt x="1462" y="327"/>
                      <a:pt x="1134" y="0"/>
                      <a:pt x="7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37"/>
              <p:cNvSpPr/>
              <p:nvPr/>
            </p:nvSpPr>
            <p:spPr>
              <a:xfrm>
                <a:off x="3825500" y="3327100"/>
                <a:ext cx="36550" cy="36575"/>
              </a:xfrm>
              <a:custGeom>
                <a:rect b="b" l="l" r="r" t="t"/>
                <a:pathLst>
                  <a:path extrusionOk="0" h="1463" w="1462">
                    <a:moveTo>
                      <a:pt x="731" y="1"/>
                    </a:moveTo>
                    <a:cubicBezTo>
                      <a:pt x="327" y="1"/>
                      <a:pt x="1" y="328"/>
                      <a:pt x="1" y="732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4" y="1462"/>
                      <a:pt x="1461" y="1135"/>
                      <a:pt x="1461" y="732"/>
                    </a:cubicBezTo>
                    <a:cubicBezTo>
                      <a:pt x="1461" y="328"/>
                      <a:pt x="1134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37"/>
              <p:cNvSpPr/>
              <p:nvPr/>
            </p:nvSpPr>
            <p:spPr>
              <a:xfrm>
                <a:off x="3773550" y="3690625"/>
                <a:ext cx="36550" cy="36550"/>
              </a:xfrm>
              <a:custGeom>
                <a:rect b="b" l="l" r="r" t="t"/>
                <a:pathLst>
                  <a:path extrusionOk="0" h="1462" w="1462">
                    <a:moveTo>
                      <a:pt x="731" y="1"/>
                    </a:moveTo>
                    <a:cubicBezTo>
                      <a:pt x="327" y="1"/>
                      <a:pt x="1" y="327"/>
                      <a:pt x="1" y="731"/>
                    </a:cubicBezTo>
                    <a:cubicBezTo>
                      <a:pt x="1" y="1135"/>
                      <a:pt x="327" y="1462"/>
                      <a:pt x="731" y="1462"/>
                    </a:cubicBezTo>
                    <a:cubicBezTo>
                      <a:pt x="1135" y="1462"/>
                      <a:pt x="1461" y="1135"/>
                      <a:pt x="1461" y="731"/>
                    </a:cubicBezTo>
                    <a:cubicBezTo>
                      <a:pt x="1461" y="327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37"/>
              <p:cNvSpPr/>
              <p:nvPr/>
            </p:nvSpPr>
            <p:spPr>
              <a:xfrm>
                <a:off x="3773150" y="3508275"/>
                <a:ext cx="36575" cy="36575"/>
              </a:xfrm>
              <a:custGeom>
                <a:rect b="b" l="l" r="r" t="t"/>
                <a:pathLst>
                  <a:path extrusionOk="0" h="1463" w="1463">
                    <a:moveTo>
                      <a:pt x="731" y="1"/>
                    </a:moveTo>
                    <a:cubicBezTo>
                      <a:pt x="328" y="1"/>
                      <a:pt x="1" y="328"/>
                      <a:pt x="1" y="732"/>
                    </a:cubicBezTo>
                    <a:cubicBezTo>
                      <a:pt x="1" y="1135"/>
                      <a:pt x="328" y="1463"/>
                      <a:pt x="731" y="1463"/>
                    </a:cubicBezTo>
                    <a:cubicBezTo>
                      <a:pt x="1135" y="1463"/>
                      <a:pt x="1463" y="1135"/>
                      <a:pt x="1463" y="732"/>
                    </a:cubicBezTo>
                    <a:cubicBezTo>
                      <a:pt x="1463" y="328"/>
                      <a:pt x="1135" y="1"/>
                      <a:pt x="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37"/>
              <p:cNvSpPr/>
              <p:nvPr/>
            </p:nvSpPr>
            <p:spPr>
              <a:xfrm>
                <a:off x="4643938" y="279390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37"/>
              <p:cNvSpPr/>
              <p:nvPr/>
            </p:nvSpPr>
            <p:spPr>
              <a:xfrm>
                <a:off x="3828900" y="4930850"/>
                <a:ext cx="73200" cy="73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70" name="Google Shape;1470;p37"/>
            <p:cNvSpPr/>
            <p:nvPr/>
          </p:nvSpPr>
          <p:spPr>
            <a:xfrm>
              <a:off x="3490975" y="4659875"/>
              <a:ext cx="36525" cy="36550"/>
            </a:xfrm>
            <a:custGeom>
              <a:rect b="b" l="l" r="r" t="t"/>
              <a:pathLst>
                <a:path extrusionOk="0" h="1462" w="1461">
                  <a:moveTo>
                    <a:pt x="731" y="0"/>
                  </a:moveTo>
                  <a:cubicBezTo>
                    <a:pt x="328" y="0"/>
                    <a:pt x="0" y="327"/>
                    <a:pt x="0" y="731"/>
                  </a:cubicBezTo>
                  <a:cubicBezTo>
                    <a:pt x="0" y="1135"/>
                    <a:pt x="328" y="1461"/>
                    <a:pt x="731" y="1461"/>
                  </a:cubicBezTo>
                  <a:cubicBezTo>
                    <a:pt x="1135" y="1461"/>
                    <a:pt x="1461" y="1135"/>
                    <a:pt x="1461" y="731"/>
                  </a:cubicBezTo>
                  <a:cubicBezTo>
                    <a:pt x="1461" y="327"/>
                    <a:pt x="1135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37"/>
            <p:cNvSpPr/>
            <p:nvPr/>
          </p:nvSpPr>
          <p:spPr>
            <a:xfrm>
              <a:off x="3422350" y="3046500"/>
              <a:ext cx="36550" cy="36525"/>
            </a:xfrm>
            <a:custGeom>
              <a:rect b="b" l="l" r="r" t="t"/>
              <a:pathLst>
                <a:path extrusionOk="0" h="1461" w="1462">
                  <a:moveTo>
                    <a:pt x="731" y="0"/>
                  </a:moveTo>
                  <a:cubicBezTo>
                    <a:pt x="327" y="0"/>
                    <a:pt x="1" y="327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0"/>
                    <a:pt x="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37"/>
            <p:cNvSpPr/>
            <p:nvPr/>
          </p:nvSpPr>
          <p:spPr>
            <a:xfrm>
              <a:off x="3490950" y="445482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1" y="1"/>
                  </a:moveTo>
                  <a:cubicBezTo>
                    <a:pt x="328" y="1"/>
                    <a:pt x="1" y="328"/>
                    <a:pt x="1" y="731"/>
                  </a:cubicBezTo>
                  <a:cubicBezTo>
                    <a:pt x="1" y="1135"/>
                    <a:pt x="328" y="1461"/>
                    <a:pt x="731" y="1461"/>
                  </a:cubicBezTo>
                  <a:cubicBezTo>
                    <a:pt x="1135" y="1461"/>
                    <a:pt x="1463" y="1135"/>
                    <a:pt x="1463" y="731"/>
                  </a:cubicBezTo>
                  <a:cubicBezTo>
                    <a:pt x="1463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3" name="Google Shape;1473;p37"/>
          <p:cNvGrpSpPr/>
          <p:nvPr/>
        </p:nvGrpSpPr>
        <p:grpSpPr>
          <a:xfrm flipH="1" rot="-5400000">
            <a:off x="-671415" y="-827362"/>
            <a:ext cx="4755675" cy="2338198"/>
            <a:chOff x="5910900" y="252875"/>
            <a:chExt cx="2291450" cy="1126625"/>
          </a:xfrm>
        </p:grpSpPr>
        <p:sp>
          <p:nvSpPr>
            <p:cNvPr id="1474" name="Google Shape;1474;p37"/>
            <p:cNvSpPr/>
            <p:nvPr/>
          </p:nvSpPr>
          <p:spPr>
            <a:xfrm>
              <a:off x="5932300" y="277225"/>
              <a:ext cx="2245700" cy="1077950"/>
            </a:xfrm>
            <a:custGeom>
              <a:rect b="b" l="l" r="r" t="t"/>
              <a:pathLst>
                <a:path extrusionOk="0" h="43118" w="89828">
                  <a:moveTo>
                    <a:pt x="58394" y="0"/>
                  </a:moveTo>
                  <a:cubicBezTo>
                    <a:pt x="57274" y="0"/>
                    <a:pt x="55831" y="598"/>
                    <a:pt x="55038" y="1390"/>
                  </a:cubicBezTo>
                  <a:lnTo>
                    <a:pt x="35308" y="21121"/>
                  </a:lnTo>
                  <a:cubicBezTo>
                    <a:pt x="34966" y="21462"/>
                    <a:pt x="34157" y="21798"/>
                    <a:pt x="33674" y="21798"/>
                  </a:cubicBezTo>
                  <a:lnTo>
                    <a:pt x="21682" y="21798"/>
                  </a:lnTo>
                  <a:cubicBezTo>
                    <a:pt x="20561" y="21798"/>
                    <a:pt x="19119" y="22395"/>
                    <a:pt x="18327" y="23188"/>
                  </a:cubicBezTo>
                  <a:lnTo>
                    <a:pt x="477" y="41038"/>
                  </a:lnTo>
                  <a:cubicBezTo>
                    <a:pt x="1" y="41514"/>
                    <a:pt x="1" y="42286"/>
                    <a:pt x="477" y="42760"/>
                  </a:cubicBezTo>
                  <a:cubicBezTo>
                    <a:pt x="714" y="42999"/>
                    <a:pt x="1026" y="43117"/>
                    <a:pt x="1337" y="43117"/>
                  </a:cubicBezTo>
                  <a:cubicBezTo>
                    <a:pt x="1649" y="43117"/>
                    <a:pt x="1960" y="42999"/>
                    <a:pt x="2199" y="42760"/>
                  </a:cubicBezTo>
                  <a:lnTo>
                    <a:pt x="20049" y="24910"/>
                  </a:lnTo>
                  <a:cubicBezTo>
                    <a:pt x="20390" y="24568"/>
                    <a:pt x="21199" y="24233"/>
                    <a:pt x="21682" y="24233"/>
                  </a:cubicBezTo>
                  <a:lnTo>
                    <a:pt x="33674" y="24233"/>
                  </a:lnTo>
                  <a:cubicBezTo>
                    <a:pt x="34795" y="24233"/>
                    <a:pt x="36237" y="23636"/>
                    <a:pt x="37030" y="22843"/>
                  </a:cubicBezTo>
                  <a:lnTo>
                    <a:pt x="56760" y="3113"/>
                  </a:lnTo>
                  <a:cubicBezTo>
                    <a:pt x="57101" y="2771"/>
                    <a:pt x="57911" y="2436"/>
                    <a:pt x="58394" y="2436"/>
                  </a:cubicBezTo>
                  <a:lnTo>
                    <a:pt x="88610" y="2436"/>
                  </a:lnTo>
                  <a:cubicBezTo>
                    <a:pt x="89282" y="2436"/>
                    <a:pt x="89827" y="1891"/>
                    <a:pt x="89827" y="1218"/>
                  </a:cubicBezTo>
                  <a:cubicBezTo>
                    <a:pt x="89827" y="546"/>
                    <a:pt x="89282" y="0"/>
                    <a:pt x="886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37"/>
            <p:cNvSpPr/>
            <p:nvPr/>
          </p:nvSpPr>
          <p:spPr>
            <a:xfrm>
              <a:off x="5910900" y="1269900"/>
              <a:ext cx="109650" cy="109600"/>
            </a:xfrm>
            <a:custGeom>
              <a:rect b="b" l="l" r="r" t="t"/>
              <a:pathLst>
                <a:path extrusionOk="0" h="4384" w="4386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2"/>
                    <a:pt x="982" y="4384"/>
                    <a:pt x="2193" y="4384"/>
                  </a:cubicBezTo>
                  <a:cubicBezTo>
                    <a:pt x="3404" y="4384"/>
                    <a:pt x="4385" y="3402"/>
                    <a:pt x="4385" y="2193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37"/>
            <p:cNvSpPr/>
            <p:nvPr/>
          </p:nvSpPr>
          <p:spPr>
            <a:xfrm>
              <a:off x="8092725" y="252875"/>
              <a:ext cx="109625" cy="109600"/>
            </a:xfrm>
            <a:custGeom>
              <a:rect b="b" l="l" r="r" t="t"/>
              <a:pathLst>
                <a:path extrusionOk="0" h="4384" w="4385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2"/>
                    <a:pt x="982" y="4384"/>
                    <a:pt x="2193" y="4384"/>
                  </a:cubicBezTo>
                  <a:cubicBezTo>
                    <a:pt x="3404" y="4384"/>
                    <a:pt x="4385" y="3402"/>
                    <a:pt x="4385" y="2193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37"/>
            <p:cNvSpPr/>
            <p:nvPr/>
          </p:nvSpPr>
          <p:spPr>
            <a:xfrm>
              <a:off x="7503975" y="28940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0" y="328"/>
                    <a:pt x="0" y="732"/>
                  </a:cubicBezTo>
                  <a:cubicBezTo>
                    <a:pt x="0" y="1135"/>
                    <a:pt x="328" y="1462"/>
                    <a:pt x="732" y="1462"/>
                  </a:cubicBezTo>
                  <a:cubicBezTo>
                    <a:pt x="1135" y="1462"/>
                    <a:pt x="1462" y="1135"/>
                    <a:pt x="1462" y="732"/>
                  </a:cubicBezTo>
                  <a:cubicBezTo>
                    <a:pt x="1462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37"/>
            <p:cNvSpPr/>
            <p:nvPr/>
          </p:nvSpPr>
          <p:spPr>
            <a:xfrm>
              <a:off x="7818288" y="289388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1" y="328"/>
                    <a:pt x="1" y="732"/>
                  </a:cubicBezTo>
                  <a:cubicBezTo>
                    <a:pt x="1" y="1135"/>
                    <a:pt x="328" y="1462"/>
                    <a:pt x="732" y="1462"/>
                  </a:cubicBezTo>
                  <a:cubicBezTo>
                    <a:pt x="1135" y="1462"/>
                    <a:pt x="1462" y="1135"/>
                    <a:pt x="1462" y="732"/>
                  </a:cubicBezTo>
                  <a:cubicBezTo>
                    <a:pt x="1462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37"/>
            <p:cNvSpPr/>
            <p:nvPr/>
          </p:nvSpPr>
          <p:spPr>
            <a:xfrm>
              <a:off x="7027475" y="59992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2" y="0"/>
                  </a:moveTo>
                  <a:cubicBezTo>
                    <a:pt x="328" y="0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37"/>
            <p:cNvSpPr/>
            <p:nvPr/>
          </p:nvSpPr>
          <p:spPr>
            <a:xfrm>
              <a:off x="6514800" y="8353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3"/>
                    <a:pt x="730" y="1463"/>
                  </a:cubicBezTo>
                  <a:cubicBezTo>
                    <a:pt x="1134" y="1463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37"/>
            <p:cNvSpPr/>
            <p:nvPr/>
          </p:nvSpPr>
          <p:spPr>
            <a:xfrm>
              <a:off x="6246575" y="100282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37"/>
            <p:cNvSpPr/>
            <p:nvPr/>
          </p:nvSpPr>
          <p:spPr>
            <a:xfrm>
              <a:off x="7223725" y="40595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1" y="328"/>
                    <a:pt x="1" y="732"/>
                  </a:cubicBezTo>
                  <a:cubicBezTo>
                    <a:pt x="1" y="1135"/>
                    <a:pt x="328" y="1462"/>
                    <a:pt x="732" y="1462"/>
                  </a:cubicBezTo>
                  <a:cubicBezTo>
                    <a:pt x="1135" y="1462"/>
                    <a:pt x="1463" y="1135"/>
                    <a:pt x="1463" y="732"/>
                  </a:cubicBezTo>
                  <a:cubicBezTo>
                    <a:pt x="1463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37"/>
            <p:cNvSpPr/>
            <p:nvPr/>
          </p:nvSpPr>
          <p:spPr>
            <a:xfrm>
              <a:off x="6841550" y="77965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8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5" y="1461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37"/>
            <p:cNvSpPr/>
            <p:nvPr/>
          </p:nvSpPr>
          <p:spPr>
            <a:xfrm>
              <a:off x="5929113" y="1288100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37"/>
            <p:cNvSpPr/>
            <p:nvPr/>
          </p:nvSpPr>
          <p:spPr>
            <a:xfrm>
              <a:off x="6075125" y="117737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37"/>
            <p:cNvSpPr/>
            <p:nvPr/>
          </p:nvSpPr>
          <p:spPr>
            <a:xfrm>
              <a:off x="8110925" y="2710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38"/>
          <p:cNvSpPr txBox="1"/>
          <p:nvPr>
            <p:ph type="title"/>
          </p:nvPr>
        </p:nvSpPr>
        <p:spPr>
          <a:xfrm>
            <a:off x="726800" y="3452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Further Analysis</a:t>
            </a:r>
            <a:endParaRPr sz="3800"/>
          </a:p>
        </p:txBody>
      </p:sp>
      <p:grpSp>
        <p:nvGrpSpPr>
          <p:cNvPr id="1492" name="Google Shape;1492;p38"/>
          <p:cNvGrpSpPr/>
          <p:nvPr/>
        </p:nvGrpSpPr>
        <p:grpSpPr>
          <a:xfrm flipH="1" rot="5400000">
            <a:off x="4998413" y="3123251"/>
            <a:ext cx="4755675" cy="2338198"/>
            <a:chOff x="5910900" y="252875"/>
            <a:chExt cx="2291450" cy="1126625"/>
          </a:xfrm>
        </p:grpSpPr>
        <p:sp>
          <p:nvSpPr>
            <p:cNvPr id="1493" name="Google Shape;1493;p38"/>
            <p:cNvSpPr/>
            <p:nvPr/>
          </p:nvSpPr>
          <p:spPr>
            <a:xfrm>
              <a:off x="5932300" y="277225"/>
              <a:ext cx="2245700" cy="1077950"/>
            </a:xfrm>
            <a:custGeom>
              <a:rect b="b" l="l" r="r" t="t"/>
              <a:pathLst>
                <a:path extrusionOk="0" h="43118" w="89828">
                  <a:moveTo>
                    <a:pt x="58394" y="0"/>
                  </a:moveTo>
                  <a:cubicBezTo>
                    <a:pt x="57274" y="0"/>
                    <a:pt x="55831" y="598"/>
                    <a:pt x="55038" y="1390"/>
                  </a:cubicBezTo>
                  <a:lnTo>
                    <a:pt x="35308" y="21121"/>
                  </a:lnTo>
                  <a:cubicBezTo>
                    <a:pt x="34966" y="21462"/>
                    <a:pt x="34157" y="21798"/>
                    <a:pt x="33674" y="21798"/>
                  </a:cubicBezTo>
                  <a:lnTo>
                    <a:pt x="21682" y="21798"/>
                  </a:lnTo>
                  <a:cubicBezTo>
                    <a:pt x="20561" y="21798"/>
                    <a:pt x="19119" y="22395"/>
                    <a:pt x="18327" y="23188"/>
                  </a:cubicBezTo>
                  <a:lnTo>
                    <a:pt x="477" y="41038"/>
                  </a:lnTo>
                  <a:cubicBezTo>
                    <a:pt x="1" y="41514"/>
                    <a:pt x="1" y="42286"/>
                    <a:pt x="477" y="42760"/>
                  </a:cubicBezTo>
                  <a:cubicBezTo>
                    <a:pt x="714" y="42999"/>
                    <a:pt x="1026" y="43117"/>
                    <a:pt x="1337" y="43117"/>
                  </a:cubicBezTo>
                  <a:cubicBezTo>
                    <a:pt x="1649" y="43117"/>
                    <a:pt x="1960" y="42999"/>
                    <a:pt x="2199" y="42760"/>
                  </a:cubicBezTo>
                  <a:lnTo>
                    <a:pt x="20049" y="24910"/>
                  </a:lnTo>
                  <a:cubicBezTo>
                    <a:pt x="20390" y="24568"/>
                    <a:pt x="21199" y="24233"/>
                    <a:pt x="21682" y="24233"/>
                  </a:cubicBezTo>
                  <a:lnTo>
                    <a:pt x="33674" y="24233"/>
                  </a:lnTo>
                  <a:cubicBezTo>
                    <a:pt x="34795" y="24233"/>
                    <a:pt x="36237" y="23636"/>
                    <a:pt x="37030" y="22843"/>
                  </a:cubicBezTo>
                  <a:lnTo>
                    <a:pt x="56760" y="3113"/>
                  </a:lnTo>
                  <a:cubicBezTo>
                    <a:pt x="57101" y="2771"/>
                    <a:pt x="57911" y="2436"/>
                    <a:pt x="58394" y="2436"/>
                  </a:cubicBezTo>
                  <a:lnTo>
                    <a:pt x="88610" y="2436"/>
                  </a:lnTo>
                  <a:cubicBezTo>
                    <a:pt x="89282" y="2436"/>
                    <a:pt x="89827" y="1891"/>
                    <a:pt x="89827" y="1218"/>
                  </a:cubicBezTo>
                  <a:cubicBezTo>
                    <a:pt x="89827" y="546"/>
                    <a:pt x="89282" y="0"/>
                    <a:pt x="886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38"/>
            <p:cNvSpPr/>
            <p:nvPr/>
          </p:nvSpPr>
          <p:spPr>
            <a:xfrm>
              <a:off x="5910900" y="1269900"/>
              <a:ext cx="109650" cy="109600"/>
            </a:xfrm>
            <a:custGeom>
              <a:rect b="b" l="l" r="r" t="t"/>
              <a:pathLst>
                <a:path extrusionOk="0" h="4384" w="4386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2"/>
                    <a:pt x="982" y="4384"/>
                    <a:pt x="2193" y="4384"/>
                  </a:cubicBezTo>
                  <a:cubicBezTo>
                    <a:pt x="3404" y="4384"/>
                    <a:pt x="4385" y="3402"/>
                    <a:pt x="4385" y="2193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8092725" y="252875"/>
              <a:ext cx="109625" cy="109600"/>
            </a:xfrm>
            <a:custGeom>
              <a:rect b="b" l="l" r="r" t="t"/>
              <a:pathLst>
                <a:path extrusionOk="0" h="4384" w="4385">
                  <a:moveTo>
                    <a:pt x="2193" y="1"/>
                  </a:moveTo>
                  <a:cubicBezTo>
                    <a:pt x="982" y="1"/>
                    <a:pt x="1" y="982"/>
                    <a:pt x="1" y="2193"/>
                  </a:cubicBezTo>
                  <a:cubicBezTo>
                    <a:pt x="1" y="3402"/>
                    <a:pt x="982" y="4384"/>
                    <a:pt x="2193" y="4384"/>
                  </a:cubicBezTo>
                  <a:cubicBezTo>
                    <a:pt x="3404" y="4384"/>
                    <a:pt x="4385" y="3402"/>
                    <a:pt x="4385" y="2193"/>
                  </a:cubicBezTo>
                  <a:cubicBezTo>
                    <a:pt x="4385" y="982"/>
                    <a:pt x="3404" y="1"/>
                    <a:pt x="21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7503975" y="28940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0" y="328"/>
                    <a:pt x="0" y="732"/>
                  </a:cubicBezTo>
                  <a:cubicBezTo>
                    <a:pt x="0" y="1135"/>
                    <a:pt x="328" y="1462"/>
                    <a:pt x="732" y="1462"/>
                  </a:cubicBezTo>
                  <a:cubicBezTo>
                    <a:pt x="1135" y="1462"/>
                    <a:pt x="1462" y="1135"/>
                    <a:pt x="1462" y="732"/>
                  </a:cubicBezTo>
                  <a:cubicBezTo>
                    <a:pt x="1462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7818288" y="289388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1" y="328"/>
                    <a:pt x="1" y="732"/>
                  </a:cubicBezTo>
                  <a:cubicBezTo>
                    <a:pt x="1" y="1135"/>
                    <a:pt x="328" y="1462"/>
                    <a:pt x="732" y="1462"/>
                  </a:cubicBezTo>
                  <a:cubicBezTo>
                    <a:pt x="1135" y="1462"/>
                    <a:pt x="1462" y="1135"/>
                    <a:pt x="1462" y="732"/>
                  </a:cubicBezTo>
                  <a:cubicBezTo>
                    <a:pt x="1462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7027475" y="599925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2" y="0"/>
                  </a:moveTo>
                  <a:cubicBezTo>
                    <a:pt x="328" y="0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4" y="1461"/>
                    <a:pt x="1462" y="1135"/>
                    <a:pt x="1462" y="731"/>
                  </a:cubicBezTo>
                  <a:cubicBezTo>
                    <a:pt x="1462" y="327"/>
                    <a:pt x="1134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38"/>
            <p:cNvSpPr/>
            <p:nvPr/>
          </p:nvSpPr>
          <p:spPr>
            <a:xfrm>
              <a:off x="6514800" y="835300"/>
              <a:ext cx="36525" cy="36575"/>
            </a:xfrm>
            <a:custGeom>
              <a:rect b="b" l="l" r="r" t="t"/>
              <a:pathLst>
                <a:path extrusionOk="0" h="1463" w="1461">
                  <a:moveTo>
                    <a:pt x="730" y="1"/>
                  </a:moveTo>
                  <a:cubicBezTo>
                    <a:pt x="328" y="1"/>
                    <a:pt x="0" y="328"/>
                    <a:pt x="0" y="731"/>
                  </a:cubicBezTo>
                  <a:cubicBezTo>
                    <a:pt x="0" y="1135"/>
                    <a:pt x="328" y="1463"/>
                    <a:pt x="730" y="1463"/>
                  </a:cubicBezTo>
                  <a:cubicBezTo>
                    <a:pt x="1134" y="1463"/>
                    <a:pt x="1461" y="1135"/>
                    <a:pt x="1461" y="731"/>
                  </a:cubicBezTo>
                  <a:cubicBezTo>
                    <a:pt x="1461" y="328"/>
                    <a:pt x="1134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38"/>
            <p:cNvSpPr/>
            <p:nvPr/>
          </p:nvSpPr>
          <p:spPr>
            <a:xfrm>
              <a:off x="6246575" y="100282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38"/>
            <p:cNvSpPr/>
            <p:nvPr/>
          </p:nvSpPr>
          <p:spPr>
            <a:xfrm>
              <a:off x="7223725" y="405950"/>
              <a:ext cx="36575" cy="36575"/>
            </a:xfrm>
            <a:custGeom>
              <a:rect b="b" l="l" r="r" t="t"/>
              <a:pathLst>
                <a:path extrusionOk="0" h="1463" w="1463">
                  <a:moveTo>
                    <a:pt x="732" y="0"/>
                  </a:moveTo>
                  <a:cubicBezTo>
                    <a:pt x="328" y="0"/>
                    <a:pt x="1" y="328"/>
                    <a:pt x="1" y="732"/>
                  </a:cubicBezTo>
                  <a:cubicBezTo>
                    <a:pt x="1" y="1135"/>
                    <a:pt x="328" y="1462"/>
                    <a:pt x="732" y="1462"/>
                  </a:cubicBezTo>
                  <a:cubicBezTo>
                    <a:pt x="1135" y="1462"/>
                    <a:pt x="1463" y="1135"/>
                    <a:pt x="1463" y="732"/>
                  </a:cubicBezTo>
                  <a:cubicBezTo>
                    <a:pt x="1463" y="328"/>
                    <a:pt x="1135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38"/>
            <p:cNvSpPr/>
            <p:nvPr/>
          </p:nvSpPr>
          <p:spPr>
            <a:xfrm>
              <a:off x="6841550" y="779650"/>
              <a:ext cx="36550" cy="36550"/>
            </a:xfrm>
            <a:custGeom>
              <a:rect b="b" l="l" r="r" t="t"/>
              <a:pathLst>
                <a:path extrusionOk="0" h="1462" w="1462">
                  <a:moveTo>
                    <a:pt x="731" y="1"/>
                  </a:moveTo>
                  <a:cubicBezTo>
                    <a:pt x="327" y="1"/>
                    <a:pt x="1" y="328"/>
                    <a:pt x="1" y="731"/>
                  </a:cubicBezTo>
                  <a:cubicBezTo>
                    <a:pt x="1" y="1135"/>
                    <a:pt x="327" y="1461"/>
                    <a:pt x="731" y="1461"/>
                  </a:cubicBezTo>
                  <a:cubicBezTo>
                    <a:pt x="1135" y="1461"/>
                    <a:pt x="1461" y="1135"/>
                    <a:pt x="1461" y="731"/>
                  </a:cubicBezTo>
                  <a:cubicBezTo>
                    <a:pt x="1461" y="328"/>
                    <a:pt x="1135" y="1"/>
                    <a:pt x="7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38"/>
            <p:cNvSpPr/>
            <p:nvPr/>
          </p:nvSpPr>
          <p:spPr>
            <a:xfrm>
              <a:off x="5929113" y="1288100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38"/>
            <p:cNvSpPr/>
            <p:nvPr/>
          </p:nvSpPr>
          <p:spPr>
            <a:xfrm>
              <a:off x="6075125" y="1177375"/>
              <a:ext cx="36575" cy="36550"/>
            </a:xfrm>
            <a:custGeom>
              <a:rect b="b" l="l" r="r" t="t"/>
              <a:pathLst>
                <a:path extrusionOk="0" h="1462" w="1463">
                  <a:moveTo>
                    <a:pt x="732" y="1"/>
                  </a:moveTo>
                  <a:cubicBezTo>
                    <a:pt x="328" y="1"/>
                    <a:pt x="0" y="327"/>
                    <a:pt x="0" y="731"/>
                  </a:cubicBezTo>
                  <a:cubicBezTo>
                    <a:pt x="0" y="1135"/>
                    <a:pt x="328" y="1461"/>
                    <a:pt x="732" y="1461"/>
                  </a:cubicBezTo>
                  <a:cubicBezTo>
                    <a:pt x="1135" y="1461"/>
                    <a:pt x="1462" y="1135"/>
                    <a:pt x="1462" y="731"/>
                  </a:cubicBezTo>
                  <a:cubicBezTo>
                    <a:pt x="1462" y="327"/>
                    <a:pt x="1135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38"/>
            <p:cNvSpPr/>
            <p:nvPr/>
          </p:nvSpPr>
          <p:spPr>
            <a:xfrm>
              <a:off x="8110925" y="271075"/>
              <a:ext cx="73200" cy="7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6" name="Google Shape;1506;p38"/>
          <p:cNvSpPr txBox="1"/>
          <p:nvPr/>
        </p:nvSpPr>
        <p:spPr>
          <a:xfrm>
            <a:off x="726800" y="1156625"/>
            <a:ext cx="7440900" cy="3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Causal</a:t>
            </a:r>
            <a:r>
              <a:rPr b="1" lang="en" sz="1500" u="sng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Analysis</a:t>
            </a:r>
            <a:endParaRPr b="1" sz="1500" u="sng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us Jakarta Sans"/>
              <a:buChar char="-"/>
            </a:pPr>
            <a:r>
              <a:rPr b="1" lang="en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Impact of Key Factors: </a:t>
            </a:r>
            <a:r>
              <a:rPr lang="en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Use casual models (DiDs) to quantify how weather, rush hour, and policy changes impact delays </a:t>
            </a:r>
            <a:endParaRPr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us Jakarta Sans"/>
              <a:buChar char="-"/>
            </a:pPr>
            <a:r>
              <a:rPr b="1" lang="en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Policy Change Analysis: </a:t>
            </a:r>
            <a:r>
              <a:rPr lang="en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Measure the effect of operational changes (e.g., increased staffing)  on subway performance </a:t>
            </a:r>
            <a:endParaRPr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Forecasting and Time Series Analysis</a:t>
            </a:r>
            <a:endParaRPr b="1" u="sng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us Jakarta Sans"/>
              <a:buChar char="-"/>
            </a:pPr>
            <a:r>
              <a:rPr b="1" lang="en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Seasonal &amp; Event Analysis: </a:t>
            </a:r>
            <a:r>
              <a:rPr lang="en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Analyze how special events (like parades) and seasonal changes (winter storms) impact delays</a:t>
            </a:r>
            <a:endParaRPr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Equity &amp; Accessibility Analysis</a:t>
            </a:r>
            <a:endParaRPr b="1" u="sng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us Jakarta Sans"/>
              <a:buChar char="-"/>
            </a:pPr>
            <a:r>
              <a:rPr b="1" lang="en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Equitable Service Analysis: </a:t>
            </a:r>
            <a:r>
              <a:rPr lang="en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Identify whether </a:t>
            </a:r>
            <a:r>
              <a:rPr lang="en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certain</a:t>
            </a:r>
            <a:r>
              <a:rPr lang="en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neighbors (</a:t>
            </a:r>
            <a:r>
              <a:rPr lang="en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especially</a:t>
            </a:r>
            <a:r>
              <a:rPr lang="en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low income) </a:t>
            </a:r>
            <a:r>
              <a:rPr lang="en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experience</a:t>
            </a:r>
            <a:r>
              <a:rPr lang="en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more delays</a:t>
            </a:r>
            <a:endParaRPr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us Jakarta Sans"/>
              <a:buChar char="-"/>
            </a:pPr>
            <a:r>
              <a:rPr b="1" lang="en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Accessibility </a:t>
            </a:r>
            <a:r>
              <a:rPr b="1" lang="en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Insights</a:t>
            </a:r>
            <a:r>
              <a:rPr b="1" lang="en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: </a:t>
            </a:r>
            <a:r>
              <a:rPr lang="en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Measure the impact of delays on riders with mobility challenges, </a:t>
            </a:r>
            <a:r>
              <a:rPr lang="en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supporting</a:t>
            </a:r>
            <a:r>
              <a:rPr lang="en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more inclusive planning of the subways</a:t>
            </a:r>
            <a:endParaRPr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ubway Line Background Agency by Slidesgo">
  <a:themeElements>
    <a:clrScheme name="Simple Light">
      <a:dk1>
        <a:srgbClr val="161616"/>
      </a:dk1>
      <a:lt1>
        <a:srgbClr val="FCEDD5"/>
      </a:lt1>
      <a:dk2>
        <a:srgbClr val="E44646"/>
      </a:dk2>
      <a:lt2>
        <a:srgbClr val="88C25D"/>
      </a:lt2>
      <a:accent1>
        <a:srgbClr val="3CA3B8"/>
      </a:accent1>
      <a:accent2>
        <a:srgbClr val="88A6FF"/>
      </a:accent2>
      <a:accent3>
        <a:srgbClr val="F069B4"/>
      </a:accent3>
      <a:accent4>
        <a:srgbClr val="F5CC3F"/>
      </a:accent4>
      <a:accent5>
        <a:srgbClr val="FFFFFF"/>
      </a:accent5>
      <a:accent6>
        <a:srgbClr val="FFFFFF"/>
      </a:accent6>
      <a:hlink>
        <a:srgbClr val="16161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